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Lst>
  <p:sldSz cy="5143500" cx="9144000"/>
  <p:notesSz cx="6858000" cy="9144000"/>
  <p:embeddedFontLst>
    <p:embeddedFont>
      <p:font typeface="Proxima Nova"/>
      <p:regular r:id="rId107"/>
      <p:bold r:id="rId108"/>
      <p:italic r:id="rId109"/>
      <p:boldItalic r:id="rId110"/>
    </p:embeddedFont>
    <p:embeddedFont>
      <p:font typeface="Montserrat Light"/>
      <p:regular r:id="rId111"/>
      <p:bold r:id="rId112"/>
      <p:italic r:id="rId113"/>
      <p:boldItalic r:id="rId114"/>
    </p:embeddedFont>
    <p:embeddedFont>
      <p:font typeface="Proxima Nova Semibold"/>
      <p:regular r:id="rId115"/>
      <p:bold r:id="rId116"/>
      <p:boldItalic r:id="rId117"/>
    </p:embeddedFont>
    <p:embeddedFont>
      <p:font typeface="Quicksand Light"/>
      <p:regular r:id="rId118"/>
      <p:bold r:id="rId119"/>
    </p:embeddedFont>
    <p:embeddedFont>
      <p:font typeface="Roboto"/>
      <p:regular r:id="rId120"/>
      <p:bold r:id="rId121"/>
      <p:italic r:id="rId122"/>
      <p:boldItalic r:id="rId123"/>
    </p:embeddedFont>
    <p:embeddedFont>
      <p:font typeface="Montserrat"/>
      <p:regular r:id="rId124"/>
      <p:bold r:id="rId125"/>
      <p:italic r:id="rId126"/>
      <p:boldItalic r:id="rId127"/>
    </p:embeddedFont>
    <p:embeddedFont>
      <p:font typeface="Cabin"/>
      <p:regular r:id="rId128"/>
      <p:bold r:id="rId129"/>
      <p:italic r:id="rId130"/>
      <p:boldItalic r:id="rId131"/>
    </p:embeddedFont>
    <p:embeddedFont>
      <p:font typeface="Montserrat Black"/>
      <p:bold r:id="rId132"/>
      <p:boldItalic r:id="rId133"/>
    </p:embeddedFont>
    <p:embeddedFont>
      <p:font typeface="Arvo"/>
      <p:regular r:id="rId134"/>
      <p:bold r:id="rId135"/>
      <p:italic r:id="rId136"/>
      <p:boldItalic r:id="rId137"/>
    </p:embeddedFont>
    <p:embeddedFont>
      <p:font typeface="Montserrat ExtraLight"/>
      <p:regular r:id="rId138"/>
      <p:bold r:id="rId139"/>
      <p:italic r:id="rId140"/>
      <p:boldItalic r:id="rId141"/>
    </p:embeddedFont>
    <p:embeddedFont>
      <p:font typeface="Montserrat ExtraBold"/>
      <p:bold r:id="rId142"/>
      <p:boldItalic r:id="rId143"/>
    </p:embeddedFont>
    <p:embeddedFont>
      <p:font typeface="Open Sans"/>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ProximaNova-regular.fntdata"/><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ProximaNova-italic.fntdata"/><Relationship Id="rId108" Type="http://schemas.openxmlformats.org/officeDocument/2006/relationships/font" Target="fonts/ProximaNova-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Cabin-bold.fntdata"/><Relationship Id="rId128" Type="http://schemas.openxmlformats.org/officeDocument/2006/relationships/font" Target="fonts/Cabin-regular.fntdata"/><Relationship Id="rId127" Type="http://schemas.openxmlformats.org/officeDocument/2006/relationships/font" Target="fonts/Montserrat-boldItalic.fntdata"/><Relationship Id="rId126" Type="http://schemas.openxmlformats.org/officeDocument/2006/relationships/font" Target="fonts/Montserrat-italic.fntdata"/><Relationship Id="rId26" Type="http://schemas.openxmlformats.org/officeDocument/2006/relationships/slide" Target="slides/slide21.xml"/><Relationship Id="rId121" Type="http://schemas.openxmlformats.org/officeDocument/2006/relationships/font" Target="fonts/Roboto-bold.fntdata"/><Relationship Id="rId25" Type="http://schemas.openxmlformats.org/officeDocument/2006/relationships/slide" Target="slides/slide20.xml"/><Relationship Id="rId120" Type="http://schemas.openxmlformats.org/officeDocument/2006/relationships/font" Target="fonts/Roboto-regular.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Montserrat-bold.fntdata"/><Relationship Id="rId29" Type="http://schemas.openxmlformats.org/officeDocument/2006/relationships/slide" Target="slides/slide24.xml"/><Relationship Id="rId124" Type="http://schemas.openxmlformats.org/officeDocument/2006/relationships/font" Target="fonts/Montserrat-regular.fntdata"/><Relationship Id="rId123" Type="http://schemas.openxmlformats.org/officeDocument/2006/relationships/font" Target="fonts/Roboto-boldItalic.fntdata"/><Relationship Id="rId122" Type="http://schemas.openxmlformats.org/officeDocument/2006/relationships/font" Target="fonts/Roboto-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QuicksandLight-regular.fntdata"/><Relationship Id="rId117" Type="http://schemas.openxmlformats.org/officeDocument/2006/relationships/font" Target="fonts/ProximaNovaSemibold-boldItalic.fntdata"/><Relationship Id="rId116" Type="http://schemas.openxmlformats.org/officeDocument/2006/relationships/font" Target="fonts/ProximaNovaSemibold-bold.fntdata"/><Relationship Id="rId115" Type="http://schemas.openxmlformats.org/officeDocument/2006/relationships/font" Target="fonts/ProximaNovaSemibold-regular.fntdata"/><Relationship Id="rId119" Type="http://schemas.openxmlformats.org/officeDocument/2006/relationships/font" Target="fonts/QuicksandLight-bold.fntdata"/><Relationship Id="rId15" Type="http://schemas.openxmlformats.org/officeDocument/2006/relationships/slide" Target="slides/slide10.xml"/><Relationship Id="rId110" Type="http://schemas.openxmlformats.org/officeDocument/2006/relationships/font" Target="fonts/ProximaNova-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MontserratLight-boldItalic.fntdata"/><Relationship Id="rId18" Type="http://schemas.openxmlformats.org/officeDocument/2006/relationships/slide" Target="slides/slide13.xml"/><Relationship Id="rId113" Type="http://schemas.openxmlformats.org/officeDocument/2006/relationships/font" Target="fonts/MontserratLight-italic.fntdata"/><Relationship Id="rId112" Type="http://schemas.openxmlformats.org/officeDocument/2006/relationships/font" Target="fonts/MontserratLight-bold.fntdata"/><Relationship Id="rId111" Type="http://schemas.openxmlformats.org/officeDocument/2006/relationships/font" Target="fonts/MontserratLight-regular.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43" Type="http://schemas.openxmlformats.org/officeDocument/2006/relationships/font" Target="fonts/MontserratExtraBold-boldItalic.fntdata"/><Relationship Id="rId142" Type="http://schemas.openxmlformats.org/officeDocument/2006/relationships/font" Target="fonts/MontserratExtraBold-bold.fntdata"/><Relationship Id="rId141" Type="http://schemas.openxmlformats.org/officeDocument/2006/relationships/font" Target="fonts/MontserratExtraLight-boldItalic.fntdata"/><Relationship Id="rId140" Type="http://schemas.openxmlformats.org/officeDocument/2006/relationships/font" Target="fonts/MontserratExtraLight-italic.fntdata"/><Relationship Id="rId5" Type="http://schemas.openxmlformats.org/officeDocument/2006/relationships/notesMaster" Target="notesMasters/notesMaster1.xml"/><Relationship Id="rId147" Type="http://schemas.openxmlformats.org/officeDocument/2006/relationships/font" Target="fonts/OpenSans-boldItalic.fntdata"/><Relationship Id="rId6" Type="http://schemas.openxmlformats.org/officeDocument/2006/relationships/slide" Target="slides/slide1.xml"/><Relationship Id="rId146" Type="http://schemas.openxmlformats.org/officeDocument/2006/relationships/font" Target="fonts/OpenSans-italic.fntdata"/><Relationship Id="rId7" Type="http://schemas.openxmlformats.org/officeDocument/2006/relationships/slide" Target="slides/slide2.xml"/><Relationship Id="rId145" Type="http://schemas.openxmlformats.org/officeDocument/2006/relationships/font" Target="fonts/OpenSans-bold.fntdata"/><Relationship Id="rId8" Type="http://schemas.openxmlformats.org/officeDocument/2006/relationships/slide" Target="slides/slide3.xml"/><Relationship Id="rId144" Type="http://schemas.openxmlformats.org/officeDocument/2006/relationships/font" Target="fonts/OpenSans-regular.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MontserratExtraLight-bold.fntdata"/><Relationship Id="rId138" Type="http://schemas.openxmlformats.org/officeDocument/2006/relationships/font" Target="fonts/MontserratExtraLight-regular.fntdata"/><Relationship Id="rId137" Type="http://schemas.openxmlformats.org/officeDocument/2006/relationships/font" Target="fonts/Arvo-boldItalic.fntdata"/><Relationship Id="rId132" Type="http://schemas.openxmlformats.org/officeDocument/2006/relationships/font" Target="fonts/MontserratBlack-bold.fntdata"/><Relationship Id="rId131" Type="http://schemas.openxmlformats.org/officeDocument/2006/relationships/font" Target="fonts/Cabin-boldItalic.fntdata"/><Relationship Id="rId130" Type="http://schemas.openxmlformats.org/officeDocument/2006/relationships/font" Target="fonts/Cabin-italic.fntdata"/><Relationship Id="rId136" Type="http://schemas.openxmlformats.org/officeDocument/2006/relationships/font" Target="fonts/Arvo-italic.fntdata"/><Relationship Id="rId135" Type="http://schemas.openxmlformats.org/officeDocument/2006/relationships/font" Target="fonts/Arvo-bold.fntdata"/><Relationship Id="rId134" Type="http://schemas.openxmlformats.org/officeDocument/2006/relationships/font" Target="fonts/Arvo-regular.fntdata"/><Relationship Id="rId133" Type="http://schemas.openxmlformats.org/officeDocument/2006/relationships/font" Target="fonts/MontserratBlack-boldItalic.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42109788da_0_5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142109788da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58e6eeb4a6_1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58e6eeb4a6_1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58e6eeb4a6_1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58e6eeb4a6_1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42109788da_0_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g142109788da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42109788da_0_6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142109788da_0_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42109788da_0_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g142109788da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42109788da_0_36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142109788da_0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42109788da_0_7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142109788da_0_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42109788da_0_37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g142109788da_0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42109788da_0_37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02" name="Google Shape;302;g142109788da_0_378: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03" name="Google Shape;303;g142109788da_0_378: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42109788da_0_7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08" name="Google Shape;308;g142109788da_0_77: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09" name="Google Shape;309;g142109788da_0_77: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42109788da_0_9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15" name="Google Shape;315;g142109788da_0_90: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16" name="Google Shape;316;g142109788da_0_90: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42109788d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42109788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2109788da_0_9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22" name="Google Shape;322;g142109788da_0_97: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23" name="Google Shape;323;g142109788da_0_97: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42109788da_0_104: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30" name="Google Shape;330;g142109788da_0_104: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31" name="Google Shape;331;g142109788da_0_104: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42109788da_0_11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37" name="Google Shape;337;g142109788da_0_110: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38" name="Google Shape;338;g142109788da_0_110: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2109788da_0_11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44" name="Google Shape;344;g142109788da_0_116: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45" name="Google Shape;345;g142109788da_0_116: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42109788da_0_12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50" name="Google Shape;350;g142109788da_0_121: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51" name="Google Shape;351;g142109788da_0_121: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42109788da_0_126: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56" name="Google Shape;356;g142109788da_0_126: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57" name="Google Shape;357;g142109788da_0_126: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42109788da_0_131: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62" name="Google Shape;362;g142109788da_0_131: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63" name="Google Shape;363;g142109788da_0_131: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42109788da_0_1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142109788da_0_1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42109788da_0_1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g142109788da_0_1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42109788da_0_148: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78" name="Google Shape;378;g142109788da_0_148: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79" name="Google Shape;379;g142109788da_0_148: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42109788da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142109788da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42109788da_0_15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84" name="Google Shape;384;g142109788da_0_153: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85" name="Google Shape;385;g142109788da_0_153: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42109788da_0_15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42109788da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42109788da_0_16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396" name="Google Shape;396;g142109788da_0_163: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397" name="Google Shape;397;g142109788da_0_163: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42109788da_0_170: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404" name="Google Shape;404;g142109788da_0_170: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05" name="Google Shape;405;g142109788da_0_170: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42109788da_0_177: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412" name="Google Shape;412;g142109788da_0_177: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13" name="Google Shape;413;g142109788da_0_177: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42109788da_0_183:notes"/>
          <p:cNvSpPr txBox="1"/>
          <p:nvPr/>
        </p:nvSpPr>
        <p:spPr>
          <a:xfrm>
            <a:off x="3884612" y="8685212"/>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Font typeface="Cabin"/>
              <a:buNone/>
            </a:pPr>
            <a:fld id="{00000000-1234-1234-1234-123412341234}" type="slidenum">
              <a:rPr b="0" i="0" lang="es" sz="1800" u="none">
                <a:solidFill>
                  <a:srgbClr val="000000"/>
                </a:solidFill>
                <a:latin typeface="Cabin"/>
                <a:ea typeface="Cabin"/>
                <a:cs typeface="Cabin"/>
                <a:sym typeface="Cabin"/>
              </a:rPr>
              <a:t>‹#›</a:t>
            </a:fld>
            <a:endParaRPr/>
          </a:p>
        </p:txBody>
      </p:sp>
      <p:sp>
        <p:nvSpPr>
          <p:cNvPr id="419" name="Google Shape;419;g142109788da_0_183:notes"/>
          <p:cNvSpPr/>
          <p:nvPr>
            <p:ph idx="2" type="sldImg"/>
          </p:nvPr>
        </p:nvSpPr>
        <p:spPr>
          <a:xfrm>
            <a:off x="215637" y="812800"/>
            <a:ext cx="71268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
            <a:headEnd len="sm" w="sm" type="none"/>
            <a:tailEnd len="sm" w="sm" type="none"/>
          </a:ln>
        </p:spPr>
      </p:sp>
      <p:sp>
        <p:nvSpPr>
          <p:cNvPr id="420" name="Google Shape;420;g142109788da_0_183:notes"/>
          <p:cNvSpPr txBox="1"/>
          <p:nvPr>
            <p:ph idx="1" type="body"/>
          </p:nvPr>
        </p:nvSpPr>
        <p:spPr>
          <a:xfrm>
            <a:off x="755650" y="5078412"/>
            <a:ext cx="6048300" cy="48117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58d82fc8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8d82fc8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4523b52df0_1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4523b52df0_1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58e11348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8e11348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8e113486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8e113486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42109788da_0_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g142109788da_0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58e113486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8e113486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de7457949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de7457949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de7457949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de7457949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4c7e51a14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4c7e51a14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58d82fc8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8d82fc8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58d82fc84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8d82fc84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58d82fc844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8d82fc844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58d82fc844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8d82fc844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58d82fc84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58d82fc84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58d82fc844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58d82fc844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42109788da_0_1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42109788da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58e6eeb4a6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8e6eeb4a6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58e6eeb4a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58e6eeb4a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58e6eeb4a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58e6eeb4a6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de7457949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de7457949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58e6eeb4a6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58e6eeb4a6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58e6eeb4a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58e6eeb4a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58e6eeb4a6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58e6eeb4a6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58e6eeb4a6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58e6eeb4a6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58e6eeb4a6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58e6eeb4a6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58e6eeb4a6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58e6eeb4a6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42109788da_0_2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g142109788da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58e6eeb4a6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8e6eeb4a6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58e6eeb4a6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8e6eeb4a6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58e6eeb4a6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58e6eeb4a6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58e6eeb4a6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58e6eeb4a6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58e6eeb4a6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58e6eeb4a6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58e6eeb4a6_1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58e6eeb4a6_1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58e6eeb4a6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58e6eeb4a6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58e6eeb4a6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58e6eeb4a6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58e6eeb4a6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58e6eeb4a6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58e6eeb4a6_1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58e6eeb4a6_1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42109788da_0_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g142109788da_0_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58e6eeb4a6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58e6eeb4a6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58e6eeb4a6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58e6eeb4a6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58e6eeb4a6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58e6eeb4a6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58e6eeb4a6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58e6eeb4a6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58e6eeb4a6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58e6eeb4a6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58e6eeb4a6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58e6eeb4a6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58e6eeb4a6_1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58e6eeb4a6_1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58e6eeb4a6_1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58e6eeb4a6_1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58e6eeb4a6_1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58e6eeb4a6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58e6eeb4a6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58e6eeb4a6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42109788da_0_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42109788da_0_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g58e6eeb4a6_1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6" name="Google Shape;926;g58e6eeb4a6_1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58e6eeb4a6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58e6eeb4a6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58e6eeb4a6_1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58e6eeb4a6_1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58e6eeb4a6_1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58e6eeb4a6_1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58e6eeb4a6_1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58e6eeb4a6_1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58e6eeb4a6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58e6eeb4a6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58e6eeb4a6_1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58e6eeb4a6_1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58e6eeb4a6_1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58e6eeb4a6_1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58e6eeb4a6_1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58e6eeb4a6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58e6eeb4a6_1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58e6eeb4a6_1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42109788da_0_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42109788da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43bb094a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43bb094a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58e6eeb4a6_1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58e6eeb4a6_1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58e6eeb4a6_1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58e6eeb4a6_1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58e6eeb4a6_1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58e6eeb4a6_1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58e6eeb4a6_1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58e6eeb4a6_1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58e6eeb4a6_1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58e6eeb4a6_1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58e6eeb4a6_1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58e6eeb4a6_1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58e6eeb4a6_1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58e6eeb4a6_1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58e6eeb4a6_1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58e6eeb4a6_1_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58e6eeb4a6_1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58e6eeb4a6_1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slide" type="title">
  <p:cSld name="TITLE">
    <p:bg>
      <p:bgPr>
        <a:solidFill>
          <a:srgbClr val="981FAC"/>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0" y="1856275"/>
            <a:ext cx="9144000" cy="14310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FEFEF"/>
              </a:buClr>
              <a:buSzPts val="6000"/>
              <a:buFont typeface="Montserrat ExtraBold"/>
              <a:buNone/>
              <a:defRPr b="0" sz="6000">
                <a:solidFill>
                  <a:srgbClr val="EFEFEF"/>
                </a:solidFill>
                <a:latin typeface="Montserrat ExtraBold"/>
                <a:ea typeface="Montserrat ExtraBold"/>
                <a:cs typeface="Montserrat ExtraBold"/>
                <a:sym typeface="Montserrat ExtraBold"/>
              </a:defRPr>
            </a:lvl1pPr>
            <a:lvl2pPr lvl="1" rtl="0" algn="ctr">
              <a:spcBef>
                <a:spcPts val="0"/>
              </a:spcBef>
              <a:spcAft>
                <a:spcPts val="0"/>
              </a:spcAft>
              <a:buClr>
                <a:srgbClr val="EFEFEF"/>
              </a:buClr>
              <a:buSzPts val="6000"/>
              <a:buFont typeface="Montserrat ExtraBold"/>
              <a:buNone/>
              <a:defRPr sz="6000">
                <a:solidFill>
                  <a:srgbClr val="EFEFEF"/>
                </a:solidFill>
                <a:latin typeface="Montserrat ExtraBold"/>
                <a:ea typeface="Montserrat ExtraBold"/>
                <a:cs typeface="Montserrat ExtraBold"/>
                <a:sym typeface="Montserrat ExtraBold"/>
              </a:defRPr>
            </a:lvl2pPr>
            <a:lvl3pPr lvl="2" rtl="0" algn="ctr">
              <a:spcBef>
                <a:spcPts val="0"/>
              </a:spcBef>
              <a:spcAft>
                <a:spcPts val="0"/>
              </a:spcAft>
              <a:buClr>
                <a:srgbClr val="EFEFEF"/>
              </a:buClr>
              <a:buSzPts val="6000"/>
              <a:buFont typeface="Montserrat ExtraBold"/>
              <a:buNone/>
              <a:defRPr sz="6000">
                <a:solidFill>
                  <a:srgbClr val="EFEFEF"/>
                </a:solidFill>
                <a:latin typeface="Montserrat ExtraBold"/>
                <a:ea typeface="Montserrat ExtraBold"/>
                <a:cs typeface="Montserrat ExtraBold"/>
                <a:sym typeface="Montserrat ExtraBold"/>
              </a:defRPr>
            </a:lvl3pPr>
            <a:lvl4pPr lvl="3" rtl="0" algn="ctr">
              <a:spcBef>
                <a:spcPts val="0"/>
              </a:spcBef>
              <a:spcAft>
                <a:spcPts val="0"/>
              </a:spcAft>
              <a:buClr>
                <a:srgbClr val="EFEFEF"/>
              </a:buClr>
              <a:buSzPts val="6000"/>
              <a:buFont typeface="Montserrat ExtraBold"/>
              <a:buNone/>
              <a:defRPr sz="6000">
                <a:solidFill>
                  <a:srgbClr val="EFEFEF"/>
                </a:solidFill>
                <a:latin typeface="Montserrat ExtraBold"/>
                <a:ea typeface="Montserrat ExtraBold"/>
                <a:cs typeface="Montserrat ExtraBold"/>
                <a:sym typeface="Montserrat ExtraBold"/>
              </a:defRPr>
            </a:lvl4pPr>
            <a:lvl5pPr lvl="4" rtl="0" algn="ctr">
              <a:spcBef>
                <a:spcPts val="0"/>
              </a:spcBef>
              <a:spcAft>
                <a:spcPts val="0"/>
              </a:spcAft>
              <a:buClr>
                <a:srgbClr val="EFEFEF"/>
              </a:buClr>
              <a:buSzPts val="6000"/>
              <a:buFont typeface="Montserrat ExtraBold"/>
              <a:buNone/>
              <a:defRPr sz="6000">
                <a:solidFill>
                  <a:srgbClr val="EFEFEF"/>
                </a:solidFill>
                <a:latin typeface="Montserrat ExtraBold"/>
                <a:ea typeface="Montserrat ExtraBold"/>
                <a:cs typeface="Montserrat ExtraBold"/>
                <a:sym typeface="Montserrat ExtraBold"/>
              </a:defRPr>
            </a:lvl5pPr>
            <a:lvl6pPr lvl="5" rtl="0" algn="ctr">
              <a:spcBef>
                <a:spcPts val="0"/>
              </a:spcBef>
              <a:spcAft>
                <a:spcPts val="0"/>
              </a:spcAft>
              <a:buClr>
                <a:srgbClr val="EFEFEF"/>
              </a:buClr>
              <a:buSzPts val="6000"/>
              <a:buFont typeface="Montserrat ExtraBold"/>
              <a:buNone/>
              <a:defRPr sz="6000">
                <a:solidFill>
                  <a:srgbClr val="EFEFEF"/>
                </a:solidFill>
                <a:latin typeface="Montserrat ExtraBold"/>
                <a:ea typeface="Montserrat ExtraBold"/>
                <a:cs typeface="Montserrat ExtraBold"/>
                <a:sym typeface="Montserrat ExtraBold"/>
              </a:defRPr>
            </a:lvl6pPr>
            <a:lvl7pPr lvl="6" rtl="0" algn="ctr">
              <a:spcBef>
                <a:spcPts val="0"/>
              </a:spcBef>
              <a:spcAft>
                <a:spcPts val="0"/>
              </a:spcAft>
              <a:buClr>
                <a:srgbClr val="EFEFEF"/>
              </a:buClr>
              <a:buSzPts val="6000"/>
              <a:buFont typeface="Montserrat ExtraBold"/>
              <a:buNone/>
              <a:defRPr sz="6000">
                <a:solidFill>
                  <a:srgbClr val="EFEFEF"/>
                </a:solidFill>
                <a:latin typeface="Montserrat ExtraBold"/>
                <a:ea typeface="Montserrat ExtraBold"/>
                <a:cs typeface="Montserrat ExtraBold"/>
                <a:sym typeface="Montserrat ExtraBold"/>
              </a:defRPr>
            </a:lvl7pPr>
            <a:lvl8pPr lvl="7" rtl="0" algn="ctr">
              <a:spcBef>
                <a:spcPts val="0"/>
              </a:spcBef>
              <a:spcAft>
                <a:spcPts val="0"/>
              </a:spcAft>
              <a:buClr>
                <a:srgbClr val="EFEFEF"/>
              </a:buClr>
              <a:buSzPts val="6000"/>
              <a:buFont typeface="Montserrat ExtraBold"/>
              <a:buNone/>
              <a:defRPr sz="6000">
                <a:solidFill>
                  <a:srgbClr val="EFEFEF"/>
                </a:solidFill>
                <a:latin typeface="Montserrat ExtraBold"/>
                <a:ea typeface="Montserrat ExtraBold"/>
                <a:cs typeface="Montserrat ExtraBold"/>
                <a:sym typeface="Montserrat ExtraBold"/>
              </a:defRPr>
            </a:lvl8pPr>
            <a:lvl9pPr lvl="8" rtl="0" algn="ctr">
              <a:spcBef>
                <a:spcPts val="0"/>
              </a:spcBef>
              <a:spcAft>
                <a:spcPts val="0"/>
              </a:spcAft>
              <a:buClr>
                <a:srgbClr val="EFEFEF"/>
              </a:buClr>
              <a:buSzPts val="6000"/>
              <a:buFont typeface="Montserrat ExtraBold"/>
              <a:buNone/>
              <a:defRPr sz="6000">
                <a:solidFill>
                  <a:srgbClr val="EFEFEF"/>
                </a:solidFill>
                <a:latin typeface="Montserrat ExtraBold"/>
                <a:ea typeface="Montserrat ExtraBold"/>
                <a:cs typeface="Montserrat ExtraBold"/>
                <a:sym typeface="Montserrat ExtraBold"/>
              </a:defRPr>
            </a:lvl9pPr>
          </a:lstStyle>
          <a:p/>
        </p:txBody>
      </p:sp>
      <p:cxnSp>
        <p:nvCxnSpPr>
          <p:cNvPr id="11" name="Google Shape;11;p2"/>
          <p:cNvCxnSpPr/>
          <p:nvPr/>
        </p:nvCxnSpPr>
        <p:spPr>
          <a:xfrm>
            <a:off x="3813000" y="4124513"/>
            <a:ext cx="1518000" cy="0"/>
          </a:xfrm>
          <a:prstGeom prst="straightConnector1">
            <a:avLst/>
          </a:prstGeom>
          <a:noFill/>
          <a:ln cap="flat" cmpd="sng" w="228600">
            <a:solidFill>
              <a:srgbClr val="448AFF"/>
            </a:solidFill>
            <a:prstDash val="solid"/>
            <a:round/>
            <a:headEnd len="med" w="med" type="none"/>
            <a:tailEnd len="med" w="med" type="none"/>
          </a:ln>
        </p:spPr>
      </p:cxnSp>
      <p:sp>
        <p:nvSpPr>
          <p:cNvPr id="12" name="Google Shape;12;p2"/>
          <p:cNvSpPr/>
          <p:nvPr/>
        </p:nvSpPr>
        <p:spPr>
          <a:xfrm>
            <a:off x="-1212000" y="1368300"/>
            <a:ext cx="2406900" cy="24069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800475" y="-497850"/>
            <a:ext cx="1588800" cy="1588800"/>
          </a:xfrm>
          <a:prstGeom prst="ellipse">
            <a:avLst/>
          </a:prstGeom>
          <a:noFill/>
          <a:ln cap="flat" cmpd="sng" w="228600">
            <a:solidFill>
              <a:srgbClr val="FF00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idx="1" type="subTitle"/>
          </p:nvPr>
        </p:nvSpPr>
        <p:spPr>
          <a:xfrm>
            <a:off x="1214700" y="3012900"/>
            <a:ext cx="6714600" cy="8001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latin typeface="Montserrat Light"/>
                <a:ea typeface="Montserrat Light"/>
                <a:cs typeface="Montserrat Light"/>
                <a:sym typeface="Montserrat Light"/>
              </a:defRPr>
            </a:lvl1pPr>
            <a:lvl2pPr lvl="1" rtl="0" algn="ctr">
              <a:spcBef>
                <a:spcPts val="0"/>
              </a:spcBef>
              <a:spcAft>
                <a:spcPts val="0"/>
              </a:spcAft>
              <a:buNone/>
              <a:defRPr>
                <a:solidFill>
                  <a:srgbClr val="FFFFFF"/>
                </a:solidFill>
                <a:latin typeface="Montserrat Light"/>
                <a:ea typeface="Montserrat Light"/>
                <a:cs typeface="Montserrat Light"/>
                <a:sym typeface="Montserrat Light"/>
              </a:defRPr>
            </a:lvl2pPr>
            <a:lvl3pPr lvl="2" rtl="0" algn="ctr">
              <a:spcBef>
                <a:spcPts val="0"/>
              </a:spcBef>
              <a:spcAft>
                <a:spcPts val="0"/>
              </a:spcAft>
              <a:buNone/>
              <a:defRPr>
                <a:solidFill>
                  <a:srgbClr val="FFFFFF"/>
                </a:solidFill>
                <a:latin typeface="Montserrat Light"/>
                <a:ea typeface="Montserrat Light"/>
                <a:cs typeface="Montserrat Light"/>
                <a:sym typeface="Montserrat Light"/>
              </a:defRPr>
            </a:lvl3pPr>
            <a:lvl4pPr lvl="3" rtl="0" algn="ctr">
              <a:spcBef>
                <a:spcPts val="0"/>
              </a:spcBef>
              <a:spcAft>
                <a:spcPts val="0"/>
              </a:spcAft>
              <a:buNone/>
              <a:defRPr>
                <a:solidFill>
                  <a:srgbClr val="FFFFFF"/>
                </a:solidFill>
                <a:latin typeface="Montserrat Light"/>
                <a:ea typeface="Montserrat Light"/>
                <a:cs typeface="Montserrat Light"/>
                <a:sym typeface="Montserrat Light"/>
              </a:defRPr>
            </a:lvl4pPr>
            <a:lvl5pPr lvl="4" rtl="0" algn="ctr">
              <a:spcBef>
                <a:spcPts val="0"/>
              </a:spcBef>
              <a:spcAft>
                <a:spcPts val="0"/>
              </a:spcAft>
              <a:buNone/>
              <a:defRPr>
                <a:solidFill>
                  <a:srgbClr val="FFFFFF"/>
                </a:solidFill>
                <a:latin typeface="Montserrat Light"/>
                <a:ea typeface="Montserrat Light"/>
                <a:cs typeface="Montserrat Light"/>
                <a:sym typeface="Montserrat Light"/>
              </a:defRPr>
            </a:lvl5pPr>
            <a:lvl6pPr lvl="5" rtl="0" algn="ctr">
              <a:spcBef>
                <a:spcPts val="0"/>
              </a:spcBef>
              <a:spcAft>
                <a:spcPts val="0"/>
              </a:spcAft>
              <a:buNone/>
              <a:defRPr>
                <a:solidFill>
                  <a:srgbClr val="FFFFFF"/>
                </a:solidFill>
                <a:latin typeface="Montserrat Light"/>
                <a:ea typeface="Montserrat Light"/>
                <a:cs typeface="Montserrat Light"/>
                <a:sym typeface="Montserrat Light"/>
              </a:defRPr>
            </a:lvl6pPr>
            <a:lvl7pPr lvl="6" rtl="0" algn="ctr">
              <a:spcBef>
                <a:spcPts val="0"/>
              </a:spcBef>
              <a:spcAft>
                <a:spcPts val="0"/>
              </a:spcAft>
              <a:buNone/>
              <a:defRPr>
                <a:solidFill>
                  <a:srgbClr val="FFFFFF"/>
                </a:solidFill>
                <a:latin typeface="Montserrat Light"/>
                <a:ea typeface="Montserrat Light"/>
                <a:cs typeface="Montserrat Light"/>
                <a:sym typeface="Montserrat Light"/>
              </a:defRPr>
            </a:lvl7pPr>
            <a:lvl8pPr lvl="7" rtl="0" algn="ctr">
              <a:spcBef>
                <a:spcPts val="0"/>
              </a:spcBef>
              <a:spcAft>
                <a:spcPts val="0"/>
              </a:spcAft>
              <a:buNone/>
              <a:defRPr>
                <a:solidFill>
                  <a:srgbClr val="FFFFFF"/>
                </a:solidFill>
                <a:latin typeface="Montserrat Light"/>
                <a:ea typeface="Montserrat Light"/>
                <a:cs typeface="Montserrat Light"/>
                <a:sym typeface="Montserrat Light"/>
              </a:defRPr>
            </a:lvl8pPr>
            <a:lvl9pPr lvl="8" rtl="0" algn="ctr">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slide">
  <p:cSld name="ONE_COLUMN_TEXT">
    <p:spTree>
      <p:nvGrpSpPr>
        <p:cNvPr id="89" name="Shape 89"/>
        <p:cNvGrpSpPr/>
        <p:nvPr/>
      </p:nvGrpSpPr>
      <p:grpSpPr>
        <a:xfrm>
          <a:off x="0" y="0"/>
          <a:ext cx="0" cy="0"/>
          <a:chOff x="0" y="0"/>
          <a:chExt cx="0" cy="0"/>
        </a:xfrm>
      </p:grpSpPr>
      <p:sp>
        <p:nvSpPr>
          <p:cNvPr id="90" name="Google Shape;90;p11"/>
          <p:cNvSpPr/>
          <p:nvPr/>
        </p:nvSpPr>
        <p:spPr>
          <a:xfrm>
            <a:off x="3199800" y="1199550"/>
            <a:ext cx="2744400" cy="2744400"/>
          </a:xfrm>
          <a:prstGeom prst="ellipse">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11"/>
          <p:cNvCxnSpPr/>
          <p:nvPr/>
        </p:nvCxnSpPr>
        <p:spPr>
          <a:xfrm>
            <a:off x="3813000" y="3161381"/>
            <a:ext cx="1518000" cy="0"/>
          </a:xfrm>
          <a:prstGeom prst="straightConnector1">
            <a:avLst/>
          </a:prstGeom>
          <a:noFill/>
          <a:ln cap="flat" cmpd="sng" w="228600">
            <a:solidFill>
              <a:srgbClr val="448AFF"/>
            </a:solidFill>
            <a:prstDash val="solid"/>
            <a:round/>
            <a:headEnd len="med" w="med" type="none"/>
            <a:tailEnd len="med" w="med" type="none"/>
          </a:ln>
        </p:spPr>
      </p:cxnSp>
      <p:sp>
        <p:nvSpPr>
          <p:cNvPr id="92" name="Google Shape;92;p11"/>
          <p:cNvSpPr txBox="1"/>
          <p:nvPr/>
        </p:nvSpPr>
        <p:spPr>
          <a:xfrm>
            <a:off x="8251984" y="4445101"/>
            <a:ext cx="548700" cy="393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s" sz="1300">
                <a:solidFill>
                  <a:srgbClr val="FFFFFF"/>
                </a:solidFill>
                <a:latin typeface="Quicksand Light"/>
                <a:ea typeface="Quicksand Light"/>
                <a:cs typeface="Quicksand Light"/>
                <a:sym typeface="Quicksand Light"/>
              </a:rPr>
              <a:t>‹#›</a:t>
            </a:fld>
            <a:endParaRPr sz="1300">
              <a:solidFill>
                <a:srgbClr val="FFFFFF"/>
              </a:solidFill>
              <a:latin typeface="Quicksand Light"/>
              <a:ea typeface="Quicksand Light"/>
              <a:cs typeface="Quicksand Light"/>
              <a:sym typeface="Quicksand Light"/>
            </a:endParaRPr>
          </a:p>
        </p:txBody>
      </p:sp>
      <p:sp>
        <p:nvSpPr>
          <p:cNvPr id="93" name="Google Shape;93;p1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94" name="Google Shape;94;p11"/>
          <p:cNvSpPr txBox="1"/>
          <p:nvPr>
            <p:ph type="title"/>
          </p:nvPr>
        </p:nvSpPr>
        <p:spPr>
          <a:xfrm>
            <a:off x="3071900" y="2303300"/>
            <a:ext cx="30003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1pPr>
            <a:lvl2pPr lvl="1"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2pPr>
            <a:lvl3pPr lvl="2"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3pPr>
            <a:lvl4pPr lvl="3"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4pPr>
            <a:lvl5pPr lvl="4"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5pPr>
            <a:lvl6pPr lvl="5"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6pPr>
            <a:lvl7pPr lvl="6"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7pPr>
            <a:lvl8pPr lvl="7"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8pPr>
            <a:lvl9pPr lvl="8"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p:cSld name="CUSTOM_1">
    <p:spTree>
      <p:nvGrpSpPr>
        <p:cNvPr id="95" name="Shape 95"/>
        <p:cNvGrpSpPr/>
        <p:nvPr/>
      </p:nvGrpSpPr>
      <p:grpSpPr>
        <a:xfrm>
          <a:off x="0" y="0"/>
          <a:ext cx="0" cy="0"/>
          <a:chOff x="0" y="0"/>
          <a:chExt cx="0" cy="0"/>
        </a:xfrm>
      </p:grpSpPr>
      <p:sp>
        <p:nvSpPr>
          <p:cNvPr id="96" name="Google Shape;96;p12"/>
          <p:cNvSpPr/>
          <p:nvPr/>
        </p:nvSpPr>
        <p:spPr>
          <a:xfrm>
            <a:off x="0" y="0"/>
            <a:ext cx="4671900" cy="5161200"/>
          </a:xfrm>
          <a:prstGeom prst="flowChartDelay">
            <a:avLst/>
          </a:prstGeom>
          <a:solidFill>
            <a:srgbClr val="FF572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97" name="Google Shape;97;p12"/>
          <p:cNvSpPr txBox="1"/>
          <p:nvPr>
            <p:ph idx="1" type="subTitle"/>
          </p:nvPr>
        </p:nvSpPr>
        <p:spPr>
          <a:xfrm>
            <a:off x="6689935" y="1170975"/>
            <a:ext cx="2094600" cy="4533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latin typeface="Montserrat"/>
                <a:ea typeface="Montserrat"/>
                <a:cs typeface="Montserrat"/>
                <a:sym typeface="Montserrat"/>
              </a:defRPr>
            </a:lvl1pPr>
            <a:lvl2pPr lvl="1" rtl="0" algn="r">
              <a:spcBef>
                <a:spcPts val="0"/>
              </a:spcBef>
              <a:spcAft>
                <a:spcPts val="0"/>
              </a:spcAft>
              <a:buNone/>
              <a:defRPr sz="1800"/>
            </a:lvl2pPr>
            <a:lvl3pPr lvl="2" rtl="0" algn="r">
              <a:spcBef>
                <a:spcPts val="0"/>
              </a:spcBef>
              <a:spcAft>
                <a:spcPts val="0"/>
              </a:spcAft>
              <a:buNone/>
              <a:defRPr sz="1800"/>
            </a:lvl3pPr>
            <a:lvl4pPr lvl="3" rtl="0" algn="r">
              <a:spcBef>
                <a:spcPts val="0"/>
              </a:spcBef>
              <a:spcAft>
                <a:spcPts val="0"/>
              </a:spcAft>
              <a:buNone/>
              <a:defRPr sz="1800"/>
            </a:lvl4pPr>
            <a:lvl5pPr lvl="4" rtl="0" algn="r">
              <a:spcBef>
                <a:spcPts val="0"/>
              </a:spcBef>
              <a:spcAft>
                <a:spcPts val="0"/>
              </a:spcAft>
              <a:buNone/>
              <a:defRPr sz="1800"/>
            </a:lvl5pPr>
            <a:lvl6pPr lvl="5" rtl="0" algn="r">
              <a:spcBef>
                <a:spcPts val="0"/>
              </a:spcBef>
              <a:spcAft>
                <a:spcPts val="0"/>
              </a:spcAft>
              <a:buNone/>
              <a:defRPr sz="1800"/>
            </a:lvl6pPr>
            <a:lvl7pPr lvl="6" rtl="0" algn="r">
              <a:spcBef>
                <a:spcPts val="0"/>
              </a:spcBef>
              <a:spcAft>
                <a:spcPts val="0"/>
              </a:spcAft>
              <a:buNone/>
              <a:defRPr sz="1800"/>
            </a:lvl7pPr>
            <a:lvl8pPr lvl="7" rtl="0" algn="r">
              <a:spcBef>
                <a:spcPts val="0"/>
              </a:spcBef>
              <a:spcAft>
                <a:spcPts val="0"/>
              </a:spcAft>
              <a:buNone/>
              <a:defRPr sz="1800"/>
            </a:lvl8pPr>
            <a:lvl9pPr lvl="8" rtl="0" algn="r">
              <a:spcBef>
                <a:spcPts val="0"/>
              </a:spcBef>
              <a:spcAft>
                <a:spcPts val="0"/>
              </a:spcAft>
              <a:buNone/>
              <a:defRPr sz="1800"/>
            </a:lvl9pPr>
          </a:lstStyle>
          <a:p/>
        </p:txBody>
      </p:sp>
      <p:sp>
        <p:nvSpPr>
          <p:cNvPr id="98" name="Google Shape;98;p12"/>
          <p:cNvSpPr txBox="1"/>
          <p:nvPr>
            <p:ph idx="2" type="subTitle"/>
          </p:nvPr>
        </p:nvSpPr>
        <p:spPr>
          <a:xfrm>
            <a:off x="6983042" y="1492550"/>
            <a:ext cx="1801500" cy="949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000">
                <a:latin typeface="Montserrat Light"/>
                <a:ea typeface="Montserrat Light"/>
                <a:cs typeface="Montserrat Light"/>
                <a:sym typeface="Montserrat Light"/>
              </a:defRPr>
            </a:lvl1pPr>
            <a:lvl2pPr lvl="1" rtl="0" algn="r">
              <a:spcBef>
                <a:spcPts val="0"/>
              </a:spcBef>
              <a:spcAft>
                <a:spcPts val="0"/>
              </a:spcAft>
              <a:buNone/>
              <a:defRPr sz="1000">
                <a:latin typeface="Montserrat Light"/>
                <a:ea typeface="Montserrat Light"/>
                <a:cs typeface="Montserrat Light"/>
                <a:sym typeface="Montserrat Light"/>
              </a:defRPr>
            </a:lvl2pPr>
            <a:lvl3pPr lvl="2" rtl="0" algn="r">
              <a:spcBef>
                <a:spcPts val="0"/>
              </a:spcBef>
              <a:spcAft>
                <a:spcPts val="0"/>
              </a:spcAft>
              <a:buNone/>
              <a:defRPr sz="1000">
                <a:latin typeface="Montserrat Light"/>
                <a:ea typeface="Montserrat Light"/>
                <a:cs typeface="Montserrat Light"/>
                <a:sym typeface="Montserrat Light"/>
              </a:defRPr>
            </a:lvl3pPr>
            <a:lvl4pPr lvl="3" rtl="0" algn="r">
              <a:spcBef>
                <a:spcPts val="0"/>
              </a:spcBef>
              <a:spcAft>
                <a:spcPts val="0"/>
              </a:spcAft>
              <a:buNone/>
              <a:defRPr sz="1000">
                <a:latin typeface="Montserrat Light"/>
                <a:ea typeface="Montserrat Light"/>
                <a:cs typeface="Montserrat Light"/>
                <a:sym typeface="Montserrat Light"/>
              </a:defRPr>
            </a:lvl4pPr>
            <a:lvl5pPr lvl="4" rtl="0" algn="r">
              <a:spcBef>
                <a:spcPts val="0"/>
              </a:spcBef>
              <a:spcAft>
                <a:spcPts val="0"/>
              </a:spcAft>
              <a:buNone/>
              <a:defRPr sz="1000">
                <a:latin typeface="Montserrat Light"/>
                <a:ea typeface="Montserrat Light"/>
                <a:cs typeface="Montserrat Light"/>
                <a:sym typeface="Montserrat Light"/>
              </a:defRPr>
            </a:lvl5pPr>
            <a:lvl6pPr lvl="5" rtl="0" algn="r">
              <a:spcBef>
                <a:spcPts val="0"/>
              </a:spcBef>
              <a:spcAft>
                <a:spcPts val="0"/>
              </a:spcAft>
              <a:buNone/>
              <a:defRPr sz="1000">
                <a:latin typeface="Montserrat Light"/>
                <a:ea typeface="Montserrat Light"/>
                <a:cs typeface="Montserrat Light"/>
                <a:sym typeface="Montserrat Light"/>
              </a:defRPr>
            </a:lvl6pPr>
            <a:lvl7pPr lvl="6" rtl="0" algn="r">
              <a:spcBef>
                <a:spcPts val="0"/>
              </a:spcBef>
              <a:spcAft>
                <a:spcPts val="0"/>
              </a:spcAft>
              <a:buNone/>
              <a:defRPr sz="1000">
                <a:latin typeface="Montserrat Light"/>
                <a:ea typeface="Montserrat Light"/>
                <a:cs typeface="Montserrat Light"/>
                <a:sym typeface="Montserrat Light"/>
              </a:defRPr>
            </a:lvl7pPr>
            <a:lvl8pPr lvl="7" rtl="0" algn="r">
              <a:spcBef>
                <a:spcPts val="0"/>
              </a:spcBef>
              <a:spcAft>
                <a:spcPts val="0"/>
              </a:spcAft>
              <a:buNone/>
              <a:defRPr sz="1000">
                <a:latin typeface="Montserrat Light"/>
                <a:ea typeface="Montserrat Light"/>
                <a:cs typeface="Montserrat Light"/>
                <a:sym typeface="Montserrat Light"/>
              </a:defRPr>
            </a:lvl8pPr>
            <a:lvl9pPr lvl="8" rtl="0" algn="r">
              <a:spcBef>
                <a:spcPts val="0"/>
              </a:spcBef>
              <a:spcAft>
                <a:spcPts val="0"/>
              </a:spcAft>
              <a:buNone/>
              <a:defRPr sz="1000">
                <a:latin typeface="Montserrat Light"/>
                <a:ea typeface="Montserrat Light"/>
                <a:cs typeface="Montserrat Light"/>
                <a:sym typeface="Montserrat Light"/>
              </a:defRPr>
            </a:lvl9pPr>
          </a:lstStyle>
          <a:p/>
        </p:txBody>
      </p:sp>
      <p:sp>
        <p:nvSpPr>
          <p:cNvPr id="99" name="Google Shape;99;p12"/>
          <p:cNvSpPr txBox="1"/>
          <p:nvPr>
            <p:ph idx="3" type="subTitle"/>
          </p:nvPr>
        </p:nvSpPr>
        <p:spPr>
          <a:xfrm>
            <a:off x="4761525" y="1170975"/>
            <a:ext cx="2153400" cy="4533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latin typeface="Montserrat"/>
                <a:ea typeface="Montserrat"/>
                <a:cs typeface="Montserrat"/>
                <a:sym typeface="Montserrat"/>
              </a:defRPr>
            </a:lvl1pPr>
            <a:lvl2pPr lvl="1" rtl="0" algn="r">
              <a:spcBef>
                <a:spcPts val="0"/>
              </a:spcBef>
              <a:spcAft>
                <a:spcPts val="0"/>
              </a:spcAft>
              <a:buNone/>
              <a:defRPr sz="1800"/>
            </a:lvl2pPr>
            <a:lvl3pPr lvl="2" rtl="0" algn="r">
              <a:spcBef>
                <a:spcPts val="0"/>
              </a:spcBef>
              <a:spcAft>
                <a:spcPts val="0"/>
              </a:spcAft>
              <a:buNone/>
              <a:defRPr sz="1800"/>
            </a:lvl3pPr>
            <a:lvl4pPr lvl="3" rtl="0" algn="r">
              <a:spcBef>
                <a:spcPts val="0"/>
              </a:spcBef>
              <a:spcAft>
                <a:spcPts val="0"/>
              </a:spcAft>
              <a:buNone/>
              <a:defRPr sz="1800"/>
            </a:lvl4pPr>
            <a:lvl5pPr lvl="4" rtl="0" algn="r">
              <a:spcBef>
                <a:spcPts val="0"/>
              </a:spcBef>
              <a:spcAft>
                <a:spcPts val="0"/>
              </a:spcAft>
              <a:buNone/>
              <a:defRPr sz="1800"/>
            </a:lvl5pPr>
            <a:lvl6pPr lvl="5" rtl="0" algn="r">
              <a:spcBef>
                <a:spcPts val="0"/>
              </a:spcBef>
              <a:spcAft>
                <a:spcPts val="0"/>
              </a:spcAft>
              <a:buNone/>
              <a:defRPr sz="1800"/>
            </a:lvl6pPr>
            <a:lvl7pPr lvl="6" rtl="0" algn="r">
              <a:spcBef>
                <a:spcPts val="0"/>
              </a:spcBef>
              <a:spcAft>
                <a:spcPts val="0"/>
              </a:spcAft>
              <a:buNone/>
              <a:defRPr sz="1800"/>
            </a:lvl7pPr>
            <a:lvl8pPr lvl="7" rtl="0" algn="r">
              <a:spcBef>
                <a:spcPts val="0"/>
              </a:spcBef>
              <a:spcAft>
                <a:spcPts val="0"/>
              </a:spcAft>
              <a:buNone/>
              <a:defRPr sz="1800"/>
            </a:lvl8pPr>
            <a:lvl9pPr lvl="8" rtl="0" algn="r">
              <a:spcBef>
                <a:spcPts val="0"/>
              </a:spcBef>
              <a:spcAft>
                <a:spcPts val="0"/>
              </a:spcAft>
              <a:buNone/>
              <a:defRPr sz="1800"/>
            </a:lvl9pPr>
          </a:lstStyle>
          <a:p/>
        </p:txBody>
      </p:sp>
      <p:sp>
        <p:nvSpPr>
          <p:cNvPr id="100" name="Google Shape;100;p12"/>
          <p:cNvSpPr txBox="1"/>
          <p:nvPr>
            <p:ph idx="4" type="subTitle"/>
          </p:nvPr>
        </p:nvSpPr>
        <p:spPr>
          <a:xfrm>
            <a:off x="5062872" y="1492550"/>
            <a:ext cx="1852200" cy="949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000">
                <a:latin typeface="Montserrat Light"/>
                <a:ea typeface="Montserrat Light"/>
                <a:cs typeface="Montserrat Light"/>
                <a:sym typeface="Montserrat Light"/>
              </a:defRPr>
            </a:lvl1pPr>
            <a:lvl2pPr lvl="1" rtl="0" algn="r">
              <a:spcBef>
                <a:spcPts val="0"/>
              </a:spcBef>
              <a:spcAft>
                <a:spcPts val="0"/>
              </a:spcAft>
              <a:buNone/>
              <a:defRPr sz="1000">
                <a:latin typeface="Montserrat Light"/>
                <a:ea typeface="Montserrat Light"/>
                <a:cs typeface="Montserrat Light"/>
                <a:sym typeface="Montserrat Light"/>
              </a:defRPr>
            </a:lvl2pPr>
            <a:lvl3pPr lvl="2" rtl="0" algn="r">
              <a:spcBef>
                <a:spcPts val="0"/>
              </a:spcBef>
              <a:spcAft>
                <a:spcPts val="0"/>
              </a:spcAft>
              <a:buNone/>
              <a:defRPr sz="1000">
                <a:latin typeface="Montserrat Light"/>
                <a:ea typeface="Montserrat Light"/>
                <a:cs typeface="Montserrat Light"/>
                <a:sym typeface="Montserrat Light"/>
              </a:defRPr>
            </a:lvl3pPr>
            <a:lvl4pPr lvl="3" rtl="0" algn="r">
              <a:spcBef>
                <a:spcPts val="0"/>
              </a:spcBef>
              <a:spcAft>
                <a:spcPts val="0"/>
              </a:spcAft>
              <a:buNone/>
              <a:defRPr sz="1000">
                <a:latin typeface="Montserrat Light"/>
                <a:ea typeface="Montserrat Light"/>
                <a:cs typeface="Montserrat Light"/>
                <a:sym typeface="Montserrat Light"/>
              </a:defRPr>
            </a:lvl4pPr>
            <a:lvl5pPr lvl="4" rtl="0" algn="r">
              <a:spcBef>
                <a:spcPts val="0"/>
              </a:spcBef>
              <a:spcAft>
                <a:spcPts val="0"/>
              </a:spcAft>
              <a:buNone/>
              <a:defRPr sz="1000">
                <a:latin typeface="Montserrat Light"/>
                <a:ea typeface="Montserrat Light"/>
                <a:cs typeface="Montserrat Light"/>
                <a:sym typeface="Montserrat Light"/>
              </a:defRPr>
            </a:lvl5pPr>
            <a:lvl6pPr lvl="5" rtl="0" algn="r">
              <a:spcBef>
                <a:spcPts val="0"/>
              </a:spcBef>
              <a:spcAft>
                <a:spcPts val="0"/>
              </a:spcAft>
              <a:buNone/>
              <a:defRPr sz="1000">
                <a:latin typeface="Montserrat Light"/>
                <a:ea typeface="Montserrat Light"/>
                <a:cs typeface="Montserrat Light"/>
                <a:sym typeface="Montserrat Light"/>
              </a:defRPr>
            </a:lvl6pPr>
            <a:lvl7pPr lvl="6" rtl="0" algn="r">
              <a:spcBef>
                <a:spcPts val="0"/>
              </a:spcBef>
              <a:spcAft>
                <a:spcPts val="0"/>
              </a:spcAft>
              <a:buNone/>
              <a:defRPr sz="1000">
                <a:latin typeface="Montserrat Light"/>
                <a:ea typeface="Montserrat Light"/>
                <a:cs typeface="Montserrat Light"/>
                <a:sym typeface="Montserrat Light"/>
              </a:defRPr>
            </a:lvl7pPr>
            <a:lvl8pPr lvl="7" rtl="0" algn="r">
              <a:spcBef>
                <a:spcPts val="0"/>
              </a:spcBef>
              <a:spcAft>
                <a:spcPts val="0"/>
              </a:spcAft>
              <a:buNone/>
              <a:defRPr sz="1000">
                <a:latin typeface="Montserrat Light"/>
                <a:ea typeface="Montserrat Light"/>
                <a:cs typeface="Montserrat Light"/>
                <a:sym typeface="Montserrat Light"/>
              </a:defRPr>
            </a:lvl8pPr>
            <a:lvl9pPr lvl="8" rtl="0" algn="r">
              <a:spcBef>
                <a:spcPts val="0"/>
              </a:spcBef>
              <a:spcAft>
                <a:spcPts val="0"/>
              </a:spcAft>
              <a:buNone/>
              <a:defRPr sz="1000">
                <a:latin typeface="Montserrat Light"/>
                <a:ea typeface="Montserrat Light"/>
                <a:cs typeface="Montserrat Light"/>
                <a:sym typeface="Montserrat Light"/>
              </a:defRPr>
            </a:lvl9pPr>
          </a:lstStyle>
          <a:p/>
        </p:txBody>
      </p:sp>
      <p:sp>
        <p:nvSpPr>
          <p:cNvPr id="101" name="Google Shape;101;p12"/>
          <p:cNvSpPr txBox="1"/>
          <p:nvPr>
            <p:ph idx="5" type="subTitle"/>
          </p:nvPr>
        </p:nvSpPr>
        <p:spPr>
          <a:xfrm>
            <a:off x="6631050" y="3645775"/>
            <a:ext cx="2153400" cy="4533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latin typeface="Montserrat"/>
                <a:ea typeface="Montserrat"/>
                <a:cs typeface="Montserrat"/>
                <a:sym typeface="Montserrat"/>
              </a:defRPr>
            </a:lvl1pPr>
            <a:lvl2pPr lvl="1" rtl="0" algn="r">
              <a:spcBef>
                <a:spcPts val="0"/>
              </a:spcBef>
              <a:spcAft>
                <a:spcPts val="0"/>
              </a:spcAft>
              <a:buNone/>
              <a:defRPr sz="1800"/>
            </a:lvl2pPr>
            <a:lvl3pPr lvl="2" rtl="0" algn="r">
              <a:spcBef>
                <a:spcPts val="0"/>
              </a:spcBef>
              <a:spcAft>
                <a:spcPts val="0"/>
              </a:spcAft>
              <a:buNone/>
              <a:defRPr sz="1800"/>
            </a:lvl3pPr>
            <a:lvl4pPr lvl="3" rtl="0" algn="r">
              <a:spcBef>
                <a:spcPts val="0"/>
              </a:spcBef>
              <a:spcAft>
                <a:spcPts val="0"/>
              </a:spcAft>
              <a:buNone/>
              <a:defRPr sz="1800"/>
            </a:lvl4pPr>
            <a:lvl5pPr lvl="4" rtl="0" algn="r">
              <a:spcBef>
                <a:spcPts val="0"/>
              </a:spcBef>
              <a:spcAft>
                <a:spcPts val="0"/>
              </a:spcAft>
              <a:buNone/>
              <a:defRPr sz="1800"/>
            </a:lvl5pPr>
            <a:lvl6pPr lvl="5" rtl="0" algn="r">
              <a:spcBef>
                <a:spcPts val="0"/>
              </a:spcBef>
              <a:spcAft>
                <a:spcPts val="0"/>
              </a:spcAft>
              <a:buNone/>
              <a:defRPr sz="1800"/>
            </a:lvl6pPr>
            <a:lvl7pPr lvl="6" rtl="0" algn="r">
              <a:spcBef>
                <a:spcPts val="0"/>
              </a:spcBef>
              <a:spcAft>
                <a:spcPts val="0"/>
              </a:spcAft>
              <a:buNone/>
              <a:defRPr sz="1800"/>
            </a:lvl7pPr>
            <a:lvl8pPr lvl="7" rtl="0" algn="r">
              <a:spcBef>
                <a:spcPts val="0"/>
              </a:spcBef>
              <a:spcAft>
                <a:spcPts val="0"/>
              </a:spcAft>
              <a:buNone/>
              <a:defRPr sz="1800"/>
            </a:lvl8pPr>
            <a:lvl9pPr lvl="8" rtl="0" algn="r">
              <a:spcBef>
                <a:spcPts val="0"/>
              </a:spcBef>
              <a:spcAft>
                <a:spcPts val="0"/>
              </a:spcAft>
              <a:buNone/>
              <a:defRPr sz="1800"/>
            </a:lvl9pPr>
          </a:lstStyle>
          <a:p/>
        </p:txBody>
      </p:sp>
      <p:sp>
        <p:nvSpPr>
          <p:cNvPr id="102" name="Google Shape;102;p12"/>
          <p:cNvSpPr txBox="1"/>
          <p:nvPr>
            <p:ph idx="6" type="subTitle"/>
          </p:nvPr>
        </p:nvSpPr>
        <p:spPr>
          <a:xfrm>
            <a:off x="6983042" y="3967350"/>
            <a:ext cx="1801500" cy="949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000">
                <a:latin typeface="Montserrat Light"/>
                <a:ea typeface="Montserrat Light"/>
                <a:cs typeface="Montserrat Light"/>
                <a:sym typeface="Montserrat Light"/>
              </a:defRPr>
            </a:lvl1pPr>
            <a:lvl2pPr lvl="1" rtl="0" algn="r">
              <a:spcBef>
                <a:spcPts val="0"/>
              </a:spcBef>
              <a:spcAft>
                <a:spcPts val="0"/>
              </a:spcAft>
              <a:buNone/>
              <a:defRPr sz="1000">
                <a:latin typeface="Montserrat Light"/>
                <a:ea typeface="Montserrat Light"/>
                <a:cs typeface="Montserrat Light"/>
                <a:sym typeface="Montserrat Light"/>
              </a:defRPr>
            </a:lvl2pPr>
            <a:lvl3pPr lvl="2" rtl="0" algn="r">
              <a:spcBef>
                <a:spcPts val="0"/>
              </a:spcBef>
              <a:spcAft>
                <a:spcPts val="0"/>
              </a:spcAft>
              <a:buNone/>
              <a:defRPr sz="1000">
                <a:latin typeface="Montserrat Light"/>
                <a:ea typeface="Montserrat Light"/>
                <a:cs typeface="Montserrat Light"/>
                <a:sym typeface="Montserrat Light"/>
              </a:defRPr>
            </a:lvl3pPr>
            <a:lvl4pPr lvl="3" rtl="0" algn="r">
              <a:spcBef>
                <a:spcPts val="0"/>
              </a:spcBef>
              <a:spcAft>
                <a:spcPts val="0"/>
              </a:spcAft>
              <a:buNone/>
              <a:defRPr sz="1000">
                <a:latin typeface="Montserrat Light"/>
                <a:ea typeface="Montserrat Light"/>
                <a:cs typeface="Montserrat Light"/>
                <a:sym typeface="Montserrat Light"/>
              </a:defRPr>
            </a:lvl4pPr>
            <a:lvl5pPr lvl="4" rtl="0" algn="r">
              <a:spcBef>
                <a:spcPts val="0"/>
              </a:spcBef>
              <a:spcAft>
                <a:spcPts val="0"/>
              </a:spcAft>
              <a:buNone/>
              <a:defRPr sz="1000">
                <a:latin typeface="Montserrat Light"/>
                <a:ea typeface="Montserrat Light"/>
                <a:cs typeface="Montserrat Light"/>
                <a:sym typeface="Montserrat Light"/>
              </a:defRPr>
            </a:lvl5pPr>
            <a:lvl6pPr lvl="5" rtl="0" algn="r">
              <a:spcBef>
                <a:spcPts val="0"/>
              </a:spcBef>
              <a:spcAft>
                <a:spcPts val="0"/>
              </a:spcAft>
              <a:buNone/>
              <a:defRPr sz="1000">
                <a:latin typeface="Montserrat Light"/>
                <a:ea typeface="Montserrat Light"/>
                <a:cs typeface="Montserrat Light"/>
                <a:sym typeface="Montserrat Light"/>
              </a:defRPr>
            </a:lvl6pPr>
            <a:lvl7pPr lvl="6" rtl="0" algn="r">
              <a:spcBef>
                <a:spcPts val="0"/>
              </a:spcBef>
              <a:spcAft>
                <a:spcPts val="0"/>
              </a:spcAft>
              <a:buNone/>
              <a:defRPr sz="1000">
                <a:latin typeface="Montserrat Light"/>
                <a:ea typeface="Montserrat Light"/>
                <a:cs typeface="Montserrat Light"/>
                <a:sym typeface="Montserrat Light"/>
              </a:defRPr>
            </a:lvl7pPr>
            <a:lvl8pPr lvl="7" rtl="0" algn="r">
              <a:spcBef>
                <a:spcPts val="0"/>
              </a:spcBef>
              <a:spcAft>
                <a:spcPts val="0"/>
              </a:spcAft>
              <a:buNone/>
              <a:defRPr sz="1000">
                <a:latin typeface="Montserrat Light"/>
                <a:ea typeface="Montserrat Light"/>
                <a:cs typeface="Montserrat Light"/>
                <a:sym typeface="Montserrat Light"/>
              </a:defRPr>
            </a:lvl8pPr>
            <a:lvl9pPr lvl="8" rtl="0" algn="r">
              <a:spcBef>
                <a:spcPts val="0"/>
              </a:spcBef>
              <a:spcAft>
                <a:spcPts val="0"/>
              </a:spcAft>
              <a:buNone/>
              <a:defRPr sz="1000">
                <a:latin typeface="Montserrat Light"/>
                <a:ea typeface="Montserrat Light"/>
                <a:cs typeface="Montserrat Light"/>
                <a:sym typeface="Montserrat Light"/>
              </a:defRPr>
            </a:lvl9pPr>
          </a:lstStyle>
          <a:p/>
        </p:txBody>
      </p:sp>
      <p:sp>
        <p:nvSpPr>
          <p:cNvPr id="103" name="Google Shape;103;p12"/>
          <p:cNvSpPr txBox="1"/>
          <p:nvPr>
            <p:ph idx="7" type="subTitle"/>
          </p:nvPr>
        </p:nvSpPr>
        <p:spPr>
          <a:xfrm>
            <a:off x="4761525" y="3645775"/>
            <a:ext cx="2153400" cy="4533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b="1">
                <a:latin typeface="Montserrat"/>
                <a:ea typeface="Montserrat"/>
                <a:cs typeface="Montserrat"/>
                <a:sym typeface="Montserrat"/>
              </a:defRPr>
            </a:lvl1pPr>
            <a:lvl2pPr lvl="1" rtl="0" algn="r">
              <a:spcBef>
                <a:spcPts val="0"/>
              </a:spcBef>
              <a:spcAft>
                <a:spcPts val="0"/>
              </a:spcAft>
              <a:buNone/>
              <a:defRPr sz="1800"/>
            </a:lvl2pPr>
            <a:lvl3pPr lvl="2" rtl="0" algn="r">
              <a:spcBef>
                <a:spcPts val="0"/>
              </a:spcBef>
              <a:spcAft>
                <a:spcPts val="0"/>
              </a:spcAft>
              <a:buNone/>
              <a:defRPr sz="1800"/>
            </a:lvl3pPr>
            <a:lvl4pPr lvl="3" rtl="0" algn="r">
              <a:spcBef>
                <a:spcPts val="0"/>
              </a:spcBef>
              <a:spcAft>
                <a:spcPts val="0"/>
              </a:spcAft>
              <a:buNone/>
              <a:defRPr sz="1800"/>
            </a:lvl4pPr>
            <a:lvl5pPr lvl="4" rtl="0" algn="r">
              <a:spcBef>
                <a:spcPts val="0"/>
              </a:spcBef>
              <a:spcAft>
                <a:spcPts val="0"/>
              </a:spcAft>
              <a:buNone/>
              <a:defRPr sz="1800"/>
            </a:lvl5pPr>
            <a:lvl6pPr lvl="5" rtl="0" algn="r">
              <a:spcBef>
                <a:spcPts val="0"/>
              </a:spcBef>
              <a:spcAft>
                <a:spcPts val="0"/>
              </a:spcAft>
              <a:buNone/>
              <a:defRPr sz="1800"/>
            </a:lvl6pPr>
            <a:lvl7pPr lvl="6" rtl="0" algn="r">
              <a:spcBef>
                <a:spcPts val="0"/>
              </a:spcBef>
              <a:spcAft>
                <a:spcPts val="0"/>
              </a:spcAft>
              <a:buNone/>
              <a:defRPr sz="1800"/>
            </a:lvl7pPr>
            <a:lvl8pPr lvl="7" rtl="0" algn="r">
              <a:spcBef>
                <a:spcPts val="0"/>
              </a:spcBef>
              <a:spcAft>
                <a:spcPts val="0"/>
              </a:spcAft>
              <a:buNone/>
              <a:defRPr sz="1800"/>
            </a:lvl8pPr>
            <a:lvl9pPr lvl="8" rtl="0" algn="r">
              <a:spcBef>
                <a:spcPts val="0"/>
              </a:spcBef>
              <a:spcAft>
                <a:spcPts val="0"/>
              </a:spcAft>
              <a:buNone/>
              <a:defRPr sz="1800"/>
            </a:lvl9pPr>
          </a:lstStyle>
          <a:p/>
        </p:txBody>
      </p:sp>
      <p:sp>
        <p:nvSpPr>
          <p:cNvPr id="104" name="Google Shape;104;p12"/>
          <p:cNvSpPr txBox="1"/>
          <p:nvPr>
            <p:ph idx="8" type="subTitle"/>
          </p:nvPr>
        </p:nvSpPr>
        <p:spPr>
          <a:xfrm>
            <a:off x="5062872" y="3967350"/>
            <a:ext cx="1852200" cy="9495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000">
                <a:latin typeface="Montserrat Light"/>
                <a:ea typeface="Montserrat Light"/>
                <a:cs typeface="Montserrat Light"/>
                <a:sym typeface="Montserrat Light"/>
              </a:defRPr>
            </a:lvl1pPr>
            <a:lvl2pPr lvl="1" rtl="0" algn="r">
              <a:spcBef>
                <a:spcPts val="0"/>
              </a:spcBef>
              <a:spcAft>
                <a:spcPts val="0"/>
              </a:spcAft>
              <a:buNone/>
              <a:defRPr sz="1000">
                <a:latin typeface="Montserrat Light"/>
                <a:ea typeface="Montserrat Light"/>
                <a:cs typeface="Montserrat Light"/>
                <a:sym typeface="Montserrat Light"/>
              </a:defRPr>
            </a:lvl2pPr>
            <a:lvl3pPr lvl="2" rtl="0" algn="r">
              <a:spcBef>
                <a:spcPts val="0"/>
              </a:spcBef>
              <a:spcAft>
                <a:spcPts val="0"/>
              </a:spcAft>
              <a:buNone/>
              <a:defRPr sz="1000">
                <a:latin typeface="Montserrat Light"/>
                <a:ea typeface="Montserrat Light"/>
                <a:cs typeface="Montserrat Light"/>
                <a:sym typeface="Montserrat Light"/>
              </a:defRPr>
            </a:lvl3pPr>
            <a:lvl4pPr lvl="3" rtl="0" algn="r">
              <a:spcBef>
                <a:spcPts val="0"/>
              </a:spcBef>
              <a:spcAft>
                <a:spcPts val="0"/>
              </a:spcAft>
              <a:buNone/>
              <a:defRPr sz="1000">
                <a:latin typeface="Montserrat Light"/>
                <a:ea typeface="Montserrat Light"/>
                <a:cs typeface="Montserrat Light"/>
                <a:sym typeface="Montserrat Light"/>
              </a:defRPr>
            </a:lvl4pPr>
            <a:lvl5pPr lvl="4" rtl="0" algn="r">
              <a:spcBef>
                <a:spcPts val="0"/>
              </a:spcBef>
              <a:spcAft>
                <a:spcPts val="0"/>
              </a:spcAft>
              <a:buNone/>
              <a:defRPr sz="1000">
                <a:latin typeface="Montserrat Light"/>
                <a:ea typeface="Montserrat Light"/>
                <a:cs typeface="Montserrat Light"/>
                <a:sym typeface="Montserrat Light"/>
              </a:defRPr>
            </a:lvl5pPr>
            <a:lvl6pPr lvl="5" rtl="0" algn="r">
              <a:spcBef>
                <a:spcPts val="0"/>
              </a:spcBef>
              <a:spcAft>
                <a:spcPts val="0"/>
              </a:spcAft>
              <a:buNone/>
              <a:defRPr sz="1000">
                <a:latin typeface="Montserrat Light"/>
                <a:ea typeface="Montserrat Light"/>
                <a:cs typeface="Montserrat Light"/>
                <a:sym typeface="Montserrat Light"/>
              </a:defRPr>
            </a:lvl6pPr>
            <a:lvl7pPr lvl="6" rtl="0" algn="r">
              <a:spcBef>
                <a:spcPts val="0"/>
              </a:spcBef>
              <a:spcAft>
                <a:spcPts val="0"/>
              </a:spcAft>
              <a:buNone/>
              <a:defRPr sz="1000">
                <a:latin typeface="Montserrat Light"/>
                <a:ea typeface="Montserrat Light"/>
                <a:cs typeface="Montserrat Light"/>
                <a:sym typeface="Montserrat Light"/>
              </a:defRPr>
            </a:lvl7pPr>
            <a:lvl8pPr lvl="7" rtl="0" algn="r">
              <a:spcBef>
                <a:spcPts val="0"/>
              </a:spcBef>
              <a:spcAft>
                <a:spcPts val="0"/>
              </a:spcAft>
              <a:buNone/>
              <a:defRPr sz="1000">
                <a:latin typeface="Montserrat Light"/>
                <a:ea typeface="Montserrat Light"/>
                <a:cs typeface="Montserrat Light"/>
                <a:sym typeface="Montserrat Light"/>
              </a:defRPr>
            </a:lvl8pPr>
            <a:lvl9pPr lvl="8" rtl="0" algn="r">
              <a:spcBef>
                <a:spcPts val="0"/>
              </a:spcBef>
              <a:spcAft>
                <a:spcPts val="0"/>
              </a:spcAft>
              <a:buNone/>
              <a:defRPr sz="1000">
                <a:latin typeface="Montserrat Light"/>
                <a:ea typeface="Montserrat Light"/>
                <a:cs typeface="Montserrat Light"/>
                <a:sym typeface="Montserrat Light"/>
              </a:defRPr>
            </a:lvl9pPr>
          </a:lstStyle>
          <a:p/>
        </p:txBody>
      </p:sp>
      <p:sp>
        <p:nvSpPr>
          <p:cNvPr id="105" name="Google Shape;105;p12"/>
          <p:cNvSpPr txBox="1"/>
          <p:nvPr>
            <p:ph hasCustomPrompt="1" type="title"/>
          </p:nvPr>
        </p:nvSpPr>
        <p:spPr>
          <a:xfrm>
            <a:off x="4951125" y="409893"/>
            <a:ext cx="1963800" cy="66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5722"/>
              </a:buClr>
              <a:buSzPts val="6000"/>
              <a:buFont typeface="Montserrat"/>
              <a:buNone/>
              <a:defRPr b="1" sz="6000">
                <a:solidFill>
                  <a:srgbClr val="FF5722"/>
                </a:solidFill>
                <a:latin typeface="Montserrat"/>
                <a:ea typeface="Montserrat"/>
                <a:cs typeface="Montserrat"/>
                <a:sym typeface="Montserrat"/>
              </a:defRPr>
            </a:lvl1pPr>
            <a:lvl2pPr lvl="1"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2pPr>
            <a:lvl3pPr lvl="2"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3pPr>
            <a:lvl4pPr lvl="3"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4pPr>
            <a:lvl5pPr lvl="4"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5pPr>
            <a:lvl6pPr lvl="5"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6pPr>
            <a:lvl7pPr lvl="6"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7pPr>
            <a:lvl8pPr lvl="7"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8pPr>
            <a:lvl9pPr lvl="8"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9pPr>
          </a:lstStyle>
          <a:p>
            <a:r>
              <a:t>xx%</a:t>
            </a:r>
          </a:p>
        </p:txBody>
      </p:sp>
      <p:sp>
        <p:nvSpPr>
          <p:cNvPr id="106" name="Google Shape;106;p12"/>
          <p:cNvSpPr txBox="1"/>
          <p:nvPr>
            <p:ph hasCustomPrompt="1" idx="9" type="title"/>
          </p:nvPr>
        </p:nvSpPr>
        <p:spPr>
          <a:xfrm>
            <a:off x="6820648" y="409893"/>
            <a:ext cx="1963800" cy="66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5722"/>
              </a:buClr>
              <a:buSzPts val="6000"/>
              <a:buFont typeface="Montserrat"/>
              <a:buNone/>
              <a:defRPr b="1" sz="6000">
                <a:solidFill>
                  <a:srgbClr val="FF5722"/>
                </a:solidFill>
                <a:latin typeface="Montserrat"/>
                <a:ea typeface="Montserrat"/>
                <a:cs typeface="Montserrat"/>
                <a:sym typeface="Montserrat"/>
              </a:defRPr>
            </a:lvl1pPr>
            <a:lvl2pPr lvl="1"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2pPr>
            <a:lvl3pPr lvl="2"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3pPr>
            <a:lvl4pPr lvl="3"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4pPr>
            <a:lvl5pPr lvl="4"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5pPr>
            <a:lvl6pPr lvl="5"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6pPr>
            <a:lvl7pPr lvl="6"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7pPr>
            <a:lvl8pPr lvl="7"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8pPr>
            <a:lvl9pPr lvl="8"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9pPr>
          </a:lstStyle>
          <a:p>
            <a:r>
              <a:t>xx%</a:t>
            </a:r>
          </a:p>
        </p:txBody>
      </p:sp>
      <p:sp>
        <p:nvSpPr>
          <p:cNvPr id="107" name="Google Shape;107;p12"/>
          <p:cNvSpPr txBox="1"/>
          <p:nvPr>
            <p:ph hasCustomPrompt="1" idx="13" type="title"/>
          </p:nvPr>
        </p:nvSpPr>
        <p:spPr>
          <a:xfrm>
            <a:off x="4951125" y="2879561"/>
            <a:ext cx="1963800" cy="66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5722"/>
              </a:buClr>
              <a:buSzPts val="6000"/>
              <a:buFont typeface="Montserrat"/>
              <a:buNone/>
              <a:defRPr b="1" sz="6000">
                <a:solidFill>
                  <a:srgbClr val="FF5722"/>
                </a:solidFill>
                <a:latin typeface="Montserrat"/>
                <a:ea typeface="Montserrat"/>
                <a:cs typeface="Montserrat"/>
                <a:sym typeface="Montserrat"/>
              </a:defRPr>
            </a:lvl1pPr>
            <a:lvl2pPr lvl="1"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2pPr>
            <a:lvl3pPr lvl="2"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3pPr>
            <a:lvl4pPr lvl="3"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4pPr>
            <a:lvl5pPr lvl="4"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5pPr>
            <a:lvl6pPr lvl="5"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6pPr>
            <a:lvl7pPr lvl="6"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7pPr>
            <a:lvl8pPr lvl="7"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8pPr>
            <a:lvl9pPr lvl="8"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9pPr>
          </a:lstStyle>
          <a:p>
            <a:r>
              <a:t>xx%</a:t>
            </a:r>
          </a:p>
        </p:txBody>
      </p:sp>
      <p:sp>
        <p:nvSpPr>
          <p:cNvPr id="108" name="Google Shape;108;p12"/>
          <p:cNvSpPr txBox="1"/>
          <p:nvPr>
            <p:ph hasCustomPrompt="1" idx="14" type="title"/>
          </p:nvPr>
        </p:nvSpPr>
        <p:spPr>
          <a:xfrm>
            <a:off x="6820648" y="2879561"/>
            <a:ext cx="1963800" cy="6684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F5722"/>
              </a:buClr>
              <a:buSzPts val="6000"/>
              <a:buFont typeface="Montserrat"/>
              <a:buNone/>
              <a:defRPr b="1" sz="6000">
                <a:solidFill>
                  <a:srgbClr val="FF5722"/>
                </a:solidFill>
                <a:latin typeface="Montserrat"/>
                <a:ea typeface="Montserrat"/>
                <a:cs typeface="Montserrat"/>
                <a:sym typeface="Montserrat"/>
              </a:defRPr>
            </a:lvl1pPr>
            <a:lvl2pPr lvl="1"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2pPr>
            <a:lvl3pPr lvl="2"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3pPr>
            <a:lvl4pPr lvl="3"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4pPr>
            <a:lvl5pPr lvl="4"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5pPr>
            <a:lvl6pPr lvl="5"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6pPr>
            <a:lvl7pPr lvl="6"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7pPr>
            <a:lvl8pPr lvl="7"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8pPr>
            <a:lvl9pPr lvl="8" rtl="0" algn="r">
              <a:spcBef>
                <a:spcPts val="0"/>
              </a:spcBef>
              <a:spcAft>
                <a:spcPts val="0"/>
              </a:spcAft>
              <a:buClr>
                <a:srgbClr val="FF5722"/>
              </a:buClr>
              <a:buSzPts val="12000"/>
              <a:buFont typeface="Montserrat"/>
              <a:buNone/>
              <a:defRPr b="1" sz="12000">
                <a:solidFill>
                  <a:srgbClr val="FF5722"/>
                </a:solidFill>
                <a:latin typeface="Montserrat"/>
                <a:ea typeface="Montserrat"/>
                <a:cs typeface="Montserrat"/>
                <a:sym typeface="Montserrat"/>
              </a:defRPr>
            </a:lvl9pPr>
          </a:lstStyle>
          <a:p>
            <a:r>
              <a:t>xx%</a:t>
            </a:r>
          </a:p>
        </p:txBody>
      </p:sp>
      <p:sp>
        <p:nvSpPr>
          <p:cNvPr id="109" name="Google Shape;109;p12"/>
          <p:cNvSpPr txBox="1"/>
          <p:nvPr>
            <p:ph idx="15" type="title"/>
          </p:nvPr>
        </p:nvSpPr>
        <p:spPr>
          <a:xfrm>
            <a:off x="510275" y="1373100"/>
            <a:ext cx="3174900" cy="2397300"/>
          </a:xfrm>
          <a:prstGeom prst="rect">
            <a:avLst/>
          </a:prstGeom>
        </p:spPr>
        <p:txBody>
          <a:bodyPr anchorCtr="0" anchor="ctr" bIns="91425" lIns="91425" spcFirstLastPara="1" rIns="91425" wrap="square" tIns="91425">
            <a:noAutofit/>
          </a:bodyPr>
          <a:lstStyle>
            <a:lvl1pPr lvl="0">
              <a:spcBef>
                <a:spcPts val="0"/>
              </a:spcBef>
              <a:spcAft>
                <a:spcPts val="0"/>
              </a:spcAft>
              <a:buNone/>
              <a:defRPr sz="9600">
                <a:solidFill>
                  <a:srgbClr val="FE9900"/>
                </a:solidFill>
              </a:defRPr>
            </a:lvl1pPr>
            <a:lvl2pPr lvl="1">
              <a:spcBef>
                <a:spcPts val="0"/>
              </a:spcBef>
              <a:spcAft>
                <a:spcPts val="0"/>
              </a:spcAft>
              <a:buNone/>
              <a:defRPr>
                <a:latin typeface="Montserrat Light"/>
                <a:ea typeface="Montserrat Light"/>
                <a:cs typeface="Montserrat Light"/>
                <a:sym typeface="Montserrat Light"/>
              </a:defRPr>
            </a:lvl2pPr>
            <a:lvl3pPr lvl="2">
              <a:spcBef>
                <a:spcPts val="0"/>
              </a:spcBef>
              <a:spcAft>
                <a:spcPts val="0"/>
              </a:spcAft>
              <a:buNone/>
              <a:defRPr>
                <a:latin typeface="Montserrat Light"/>
                <a:ea typeface="Montserrat Light"/>
                <a:cs typeface="Montserrat Light"/>
                <a:sym typeface="Montserrat Light"/>
              </a:defRPr>
            </a:lvl3pPr>
            <a:lvl4pPr lvl="3">
              <a:spcBef>
                <a:spcPts val="0"/>
              </a:spcBef>
              <a:spcAft>
                <a:spcPts val="0"/>
              </a:spcAft>
              <a:buNone/>
              <a:defRPr>
                <a:latin typeface="Montserrat Light"/>
                <a:ea typeface="Montserrat Light"/>
                <a:cs typeface="Montserrat Light"/>
                <a:sym typeface="Montserrat Light"/>
              </a:defRPr>
            </a:lvl4pPr>
            <a:lvl5pPr lvl="4">
              <a:spcBef>
                <a:spcPts val="0"/>
              </a:spcBef>
              <a:spcAft>
                <a:spcPts val="0"/>
              </a:spcAft>
              <a:buNone/>
              <a:defRPr>
                <a:latin typeface="Montserrat Light"/>
                <a:ea typeface="Montserrat Light"/>
                <a:cs typeface="Montserrat Light"/>
                <a:sym typeface="Montserrat Light"/>
              </a:defRPr>
            </a:lvl5pPr>
            <a:lvl6pPr lvl="5">
              <a:spcBef>
                <a:spcPts val="0"/>
              </a:spcBef>
              <a:spcAft>
                <a:spcPts val="0"/>
              </a:spcAft>
              <a:buNone/>
              <a:defRPr>
                <a:latin typeface="Montserrat Light"/>
                <a:ea typeface="Montserrat Light"/>
                <a:cs typeface="Montserrat Light"/>
                <a:sym typeface="Montserrat Light"/>
              </a:defRPr>
            </a:lvl6pPr>
            <a:lvl7pPr lvl="6">
              <a:spcBef>
                <a:spcPts val="0"/>
              </a:spcBef>
              <a:spcAft>
                <a:spcPts val="0"/>
              </a:spcAft>
              <a:buNone/>
              <a:defRPr>
                <a:latin typeface="Montserrat Light"/>
                <a:ea typeface="Montserrat Light"/>
                <a:cs typeface="Montserrat Light"/>
                <a:sym typeface="Montserrat Light"/>
              </a:defRPr>
            </a:lvl7pPr>
            <a:lvl8pPr lvl="7">
              <a:spcBef>
                <a:spcPts val="0"/>
              </a:spcBef>
              <a:spcAft>
                <a:spcPts val="0"/>
              </a:spcAft>
              <a:buNone/>
              <a:defRPr>
                <a:latin typeface="Montserrat Light"/>
                <a:ea typeface="Montserrat Light"/>
                <a:cs typeface="Montserrat Light"/>
                <a:sym typeface="Montserrat Light"/>
              </a:defRPr>
            </a:lvl8pPr>
            <a:lvl9pPr lvl="8">
              <a:spcBef>
                <a:spcPts val="0"/>
              </a:spcBef>
              <a:spcAft>
                <a:spcPts val="0"/>
              </a:spcAft>
              <a:buNone/>
              <a:defRPr>
                <a:latin typeface="Montserrat Light"/>
                <a:ea typeface="Montserrat Light"/>
                <a:cs typeface="Montserrat Light"/>
                <a:sym typeface="Montserrat Light"/>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BIG_NUMBER">
    <p:bg>
      <p:bgPr>
        <a:solidFill>
          <a:srgbClr val="FF006A"/>
        </a:solidFill>
      </p:bgPr>
    </p:bg>
    <p:spTree>
      <p:nvGrpSpPr>
        <p:cNvPr id="110" name="Shape 110"/>
        <p:cNvGrpSpPr/>
        <p:nvPr/>
      </p:nvGrpSpPr>
      <p:grpSpPr>
        <a:xfrm>
          <a:off x="0" y="0"/>
          <a:ext cx="0" cy="0"/>
          <a:chOff x="0" y="0"/>
          <a:chExt cx="0" cy="0"/>
        </a:xfrm>
      </p:grpSpPr>
      <p:cxnSp>
        <p:nvCxnSpPr>
          <p:cNvPr id="111" name="Google Shape;111;p13"/>
          <p:cNvCxnSpPr/>
          <p:nvPr/>
        </p:nvCxnSpPr>
        <p:spPr>
          <a:xfrm rot="10800000">
            <a:off x="3813000" y="1156600"/>
            <a:ext cx="1518000" cy="0"/>
          </a:xfrm>
          <a:prstGeom prst="straightConnector1">
            <a:avLst/>
          </a:prstGeom>
          <a:noFill/>
          <a:ln cap="flat" cmpd="sng" w="228600">
            <a:solidFill>
              <a:srgbClr val="FE9900"/>
            </a:solidFill>
            <a:prstDash val="solid"/>
            <a:round/>
            <a:headEnd len="med" w="med" type="none"/>
            <a:tailEnd len="med" w="med" type="none"/>
          </a:ln>
        </p:spPr>
      </p:cxnSp>
      <p:sp>
        <p:nvSpPr>
          <p:cNvPr id="112" name="Google Shape;112;p1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13" name="Google Shape;113;p13"/>
          <p:cNvSpPr txBox="1"/>
          <p:nvPr>
            <p:ph type="title"/>
          </p:nvPr>
        </p:nvSpPr>
        <p:spPr>
          <a:xfrm>
            <a:off x="335550" y="2197925"/>
            <a:ext cx="84729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1pPr>
            <a:lvl2pPr lvl="1"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2pPr>
            <a:lvl3pPr lvl="2"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3pPr>
            <a:lvl4pPr lvl="3"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4pPr>
            <a:lvl5pPr lvl="4"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5pPr>
            <a:lvl6pPr lvl="5"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6pPr>
            <a:lvl7pPr lvl="6"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7pPr>
            <a:lvl8pPr lvl="7"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8pPr>
            <a:lvl9pPr lvl="8" rtl="0">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9pPr>
          </a:lstStyle>
          <a:p/>
        </p:txBody>
      </p:sp>
      <p:sp>
        <p:nvSpPr>
          <p:cNvPr id="114" name="Google Shape;114;p13"/>
          <p:cNvSpPr txBox="1"/>
          <p:nvPr>
            <p:ph idx="1" type="subTitle"/>
          </p:nvPr>
        </p:nvSpPr>
        <p:spPr>
          <a:xfrm>
            <a:off x="1280875" y="2551975"/>
            <a:ext cx="65826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Light"/>
                <a:ea typeface="Montserrat Light"/>
                <a:cs typeface="Montserrat Light"/>
                <a:sym typeface="Montserrat Light"/>
              </a:defRPr>
            </a:lvl1pPr>
            <a:lvl2pPr lvl="1" rtl="0" algn="ctr">
              <a:spcBef>
                <a:spcPts val="0"/>
              </a:spcBef>
              <a:spcAft>
                <a:spcPts val="0"/>
              </a:spcAft>
              <a:buNone/>
              <a:defRPr>
                <a:solidFill>
                  <a:srgbClr val="FFFFFF"/>
                </a:solidFill>
                <a:latin typeface="Montserrat Light"/>
                <a:ea typeface="Montserrat Light"/>
                <a:cs typeface="Montserrat Light"/>
                <a:sym typeface="Montserrat Light"/>
              </a:defRPr>
            </a:lvl2pPr>
            <a:lvl3pPr lvl="2" rtl="0" algn="ctr">
              <a:spcBef>
                <a:spcPts val="0"/>
              </a:spcBef>
              <a:spcAft>
                <a:spcPts val="0"/>
              </a:spcAft>
              <a:buNone/>
              <a:defRPr>
                <a:solidFill>
                  <a:srgbClr val="FFFFFF"/>
                </a:solidFill>
                <a:latin typeface="Montserrat Light"/>
                <a:ea typeface="Montserrat Light"/>
                <a:cs typeface="Montserrat Light"/>
                <a:sym typeface="Montserrat Light"/>
              </a:defRPr>
            </a:lvl3pPr>
            <a:lvl4pPr lvl="3" rtl="0" algn="ctr">
              <a:spcBef>
                <a:spcPts val="0"/>
              </a:spcBef>
              <a:spcAft>
                <a:spcPts val="0"/>
              </a:spcAft>
              <a:buNone/>
              <a:defRPr>
                <a:solidFill>
                  <a:srgbClr val="FFFFFF"/>
                </a:solidFill>
                <a:latin typeface="Montserrat Light"/>
                <a:ea typeface="Montserrat Light"/>
                <a:cs typeface="Montserrat Light"/>
                <a:sym typeface="Montserrat Light"/>
              </a:defRPr>
            </a:lvl4pPr>
            <a:lvl5pPr lvl="4" rtl="0" algn="ctr">
              <a:spcBef>
                <a:spcPts val="0"/>
              </a:spcBef>
              <a:spcAft>
                <a:spcPts val="0"/>
              </a:spcAft>
              <a:buNone/>
              <a:defRPr>
                <a:solidFill>
                  <a:srgbClr val="FFFFFF"/>
                </a:solidFill>
                <a:latin typeface="Montserrat Light"/>
                <a:ea typeface="Montserrat Light"/>
                <a:cs typeface="Montserrat Light"/>
                <a:sym typeface="Montserrat Light"/>
              </a:defRPr>
            </a:lvl5pPr>
            <a:lvl6pPr lvl="5" rtl="0" algn="ctr">
              <a:spcBef>
                <a:spcPts val="0"/>
              </a:spcBef>
              <a:spcAft>
                <a:spcPts val="0"/>
              </a:spcAft>
              <a:buNone/>
              <a:defRPr>
                <a:solidFill>
                  <a:srgbClr val="FFFFFF"/>
                </a:solidFill>
                <a:latin typeface="Montserrat Light"/>
                <a:ea typeface="Montserrat Light"/>
                <a:cs typeface="Montserrat Light"/>
                <a:sym typeface="Montserrat Light"/>
              </a:defRPr>
            </a:lvl6pPr>
            <a:lvl7pPr lvl="6" rtl="0" algn="ctr">
              <a:spcBef>
                <a:spcPts val="0"/>
              </a:spcBef>
              <a:spcAft>
                <a:spcPts val="0"/>
              </a:spcAft>
              <a:buNone/>
              <a:defRPr>
                <a:solidFill>
                  <a:srgbClr val="FFFFFF"/>
                </a:solidFill>
                <a:latin typeface="Montserrat Light"/>
                <a:ea typeface="Montserrat Light"/>
                <a:cs typeface="Montserrat Light"/>
                <a:sym typeface="Montserrat Light"/>
              </a:defRPr>
            </a:lvl7pPr>
            <a:lvl8pPr lvl="7" rtl="0" algn="ctr">
              <a:spcBef>
                <a:spcPts val="0"/>
              </a:spcBef>
              <a:spcAft>
                <a:spcPts val="0"/>
              </a:spcAft>
              <a:buNone/>
              <a:defRPr>
                <a:solidFill>
                  <a:srgbClr val="FFFFFF"/>
                </a:solidFill>
                <a:latin typeface="Montserrat Light"/>
                <a:ea typeface="Montserrat Light"/>
                <a:cs typeface="Montserrat Light"/>
                <a:sym typeface="Montserrat Light"/>
              </a:defRPr>
            </a:lvl8pPr>
            <a:lvl9pPr lvl="8" rtl="0" algn="ctr">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1">
  <p:cSld name="BIG_NUMBER_1">
    <p:bg>
      <p:bgPr>
        <a:solidFill>
          <a:srgbClr val="512DA8"/>
        </a:solidFill>
      </p:bgPr>
    </p:bg>
    <p:spTree>
      <p:nvGrpSpPr>
        <p:cNvPr id="115" name="Shape 115"/>
        <p:cNvGrpSpPr/>
        <p:nvPr/>
      </p:nvGrpSpPr>
      <p:grpSpPr>
        <a:xfrm>
          <a:off x="0" y="0"/>
          <a:ext cx="0" cy="0"/>
          <a:chOff x="0" y="0"/>
          <a:chExt cx="0" cy="0"/>
        </a:xfrm>
      </p:grpSpPr>
      <p:sp>
        <p:nvSpPr>
          <p:cNvPr id="116" name="Google Shape;116;p14"/>
          <p:cNvSpPr txBox="1"/>
          <p:nvPr>
            <p:ph hasCustomPrompt="1" type="title"/>
          </p:nvPr>
        </p:nvSpPr>
        <p:spPr>
          <a:xfrm>
            <a:off x="707250" y="1959850"/>
            <a:ext cx="7729500" cy="95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6000"/>
              <a:buFont typeface="Montserrat"/>
              <a:buNone/>
              <a:defRPr b="1" sz="6000">
                <a:solidFill>
                  <a:srgbClr val="FFFFFF"/>
                </a:solidFill>
                <a:latin typeface="Montserrat"/>
                <a:ea typeface="Montserrat"/>
                <a:cs typeface="Montserrat"/>
                <a:sym typeface="Montserrat"/>
              </a:defRPr>
            </a:lvl1pPr>
            <a:lvl2pPr lvl="1" rtl="0" algn="ctr">
              <a:spcBef>
                <a:spcPts val="0"/>
              </a:spcBef>
              <a:spcAft>
                <a:spcPts val="0"/>
              </a:spcAft>
              <a:buSzPts val="12000"/>
              <a:buFont typeface="Montserrat"/>
              <a:buNone/>
              <a:defRPr b="1" sz="12000">
                <a:latin typeface="Montserrat"/>
                <a:ea typeface="Montserrat"/>
                <a:cs typeface="Montserrat"/>
                <a:sym typeface="Montserrat"/>
              </a:defRPr>
            </a:lvl2pPr>
            <a:lvl3pPr lvl="2" rtl="0" algn="ctr">
              <a:spcBef>
                <a:spcPts val="0"/>
              </a:spcBef>
              <a:spcAft>
                <a:spcPts val="0"/>
              </a:spcAft>
              <a:buSzPts val="12000"/>
              <a:buFont typeface="Montserrat"/>
              <a:buNone/>
              <a:defRPr b="1" sz="12000">
                <a:latin typeface="Montserrat"/>
                <a:ea typeface="Montserrat"/>
                <a:cs typeface="Montserrat"/>
                <a:sym typeface="Montserrat"/>
              </a:defRPr>
            </a:lvl3pPr>
            <a:lvl4pPr lvl="3" rtl="0" algn="ctr">
              <a:spcBef>
                <a:spcPts val="0"/>
              </a:spcBef>
              <a:spcAft>
                <a:spcPts val="0"/>
              </a:spcAft>
              <a:buSzPts val="12000"/>
              <a:buFont typeface="Montserrat"/>
              <a:buNone/>
              <a:defRPr b="1" sz="12000">
                <a:latin typeface="Montserrat"/>
                <a:ea typeface="Montserrat"/>
                <a:cs typeface="Montserrat"/>
                <a:sym typeface="Montserrat"/>
              </a:defRPr>
            </a:lvl4pPr>
            <a:lvl5pPr lvl="4" rtl="0" algn="ctr">
              <a:spcBef>
                <a:spcPts val="0"/>
              </a:spcBef>
              <a:spcAft>
                <a:spcPts val="0"/>
              </a:spcAft>
              <a:buSzPts val="12000"/>
              <a:buFont typeface="Montserrat"/>
              <a:buNone/>
              <a:defRPr b="1" sz="12000">
                <a:latin typeface="Montserrat"/>
                <a:ea typeface="Montserrat"/>
                <a:cs typeface="Montserrat"/>
                <a:sym typeface="Montserrat"/>
              </a:defRPr>
            </a:lvl5pPr>
            <a:lvl6pPr lvl="5" rtl="0" algn="ctr">
              <a:spcBef>
                <a:spcPts val="0"/>
              </a:spcBef>
              <a:spcAft>
                <a:spcPts val="0"/>
              </a:spcAft>
              <a:buSzPts val="12000"/>
              <a:buFont typeface="Montserrat"/>
              <a:buNone/>
              <a:defRPr b="1" sz="12000">
                <a:latin typeface="Montserrat"/>
                <a:ea typeface="Montserrat"/>
                <a:cs typeface="Montserrat"/>
                <a:sym typeface="Montserrat"/>
              </a:defRPr>
            </a:lvl6pPr>
            <a:lvl7pPr lvl="6" rtl="0" algn="ctr">
              <a:spcBef>
                <a:spcPts val="0"/>
              </a:spcBef>
              <a:spcAft>
                <a:spcPts val="0"/>
              </a:spcAft>
              <a:buSzPts val="12000"/>
              <a:buFont typeface="Montserrat"/>
              <a:buNone/>
              <a:defRPr b="1" sz="12000">
                <a:latin typeface="Montserrat"/>
                <a:ea typeface="Montserrat"/>
                <a:cs typeface="Montserrat"/>
                <a:sym typeface="Montserrat"/>
              </a:defRPr>
            </a:lvl7pPr>
            <a:lvl8pPr lvl="7" rtl="0" algn="ctr">
              <a:spcBef>
                <a:spcPts val="0"/>
              </a:spcBef>
              <a:spcAft>
                <a:spcPts val="0"/>
              </a:spcAft>
              <a:buSzPts val="12000"/>
              <a:buFont typeface="Montserrat"/>
              <a:buNone/>
              <a:defRPr b="1" sz="12000">
                <a:latin typeface="Montserrat"/>
                <a:ea typeface="Montserrat"/>
                <a:cs typeface="Montserrat"/>
                <a:sym typeface="Montserrat"/>
              </a:defRPr>
            </a:lvl8pPr>
            <a:lvl9pPr lvl="8" rtl="0" algn="ctr">
              <a:spcBef>
                <a:spcPts val="0"/>
              </a:spcBef>
              <a:spcAft>
                <a:spcPts val="0"/>
              </a:spcAft>
              <a:buSzPts val="12000"/>
              <a:buFont typeface="Montserrat"/>
              <a:buNone/>
              <a:defRPr b="1" sz="12000">
                <a:latin typeface="Montserrat"/>
                <a:ea typeface="Montserrat"/>
                <a:cs typeface="Montserrat"/>
                <a:sym typeface="Montserrat"/>
              </a:defRPr>
            </a:lvl9pPr>
          </a:lstStyle>
          <a:p>
            <a:r>
              <a:t>xx%</a:t>
            </a:r>
          </a:p>
        </p:txBody>
      </p:sp>
      <p:sp>
        <p:nvSpPr>
          <p:cNvPr id="117" name="Google Shape;117;p1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118" name="Google Shape;118;p14"/>
          <p:cNvSpPr/>
          <p:nvPr/>
        </p:nvSpPr>
        <p:spPr>
          <a:xfrm>
            <a:off x="-792825" y="1777350"/>
            <a:ext cx="1588800" cy="1588800"/>
          </a:xfrm>
          <a:prstGeom prst="ellipse">
            <a:avLst/>
          </a:prstGeom>
          <a:noFill/>
          <a:ln cap="flat" cmpd="sng" w="228600">
            <a:solidFill>
              <a:srgbClr val="FF572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 name="Google Shape;119;p14"/>
          <p:cNvCxnSpPr/>
          <p:nvPr/>
        </p:nvCxnSpPr>
        <p:spPr>
          <a:xfrm>
            <a:off x="4198500" y="1391988"/>
            <a:ext cx="747000" cy="0"/>
          </a:xfrm>
          <a:prstGeom prst="straightConnector1">
            <a:avLst/>
          </a:prstGeom>
          <a:noFill/>
          <a:ln cap="flat" cmpd="sng" w="228600">
            <a:solidFill>
              <a:srgbClr val="FE9900"/>
            </a:solidFill>
            <a:prstDash val="solid"/>
            <a:round/>
            <a:headEnd len="med" w="med" type="none"/>
            <a:tailEnd len="med" w="med" type="none"/>
          </a:ln>
        </p:spPr>
      </p:cxnSp>
      <p:cxnSp>
        <p:nvCxnSpPr>
          <p:cNvPr id="120" name="Google Shape;120;p14"/>
          <p:cNvCxnSpPr/>
          <p:nvPr/>
        </p:nvCxnSpPr>
        <p:spPr>
          <a:xfrm>
            <a:off x="4198500" y="3751513"/>
            <a:ext cx="747000" cy="0"/>
          </a:xfrm>
          <a:prstGeom prst="straightConnector1">
            <a:avLst/>
          </a:prstGeom>
          <a:noFill/>
          <a:ln cap="flat" cmpd="sng" w="228600">
            <a:solidFill>
              <a:srgbClr val="FE9900"/>
            </a:solidFill>
            <a:prstDash val="solid"/>
            <a:round/>
            <a:headEnd len="med" w="med" type="none"/>
            <a:tailEnd len="med" w="med" type="none"/>
          </a:ln>
        </p:spPr>
      </p:cxnSp>
      <p:sp>
        <p:nvSpPr>
          <p:cNvPr id="121" name="Google Shape;121;p14"/>
          <p:cNvSpPr txBox="1"/>
          <p:nvPr>
            <p:ph idx="1" type="subTitle"/>
          </p:nvPr>
        </p:nvSpPr>
        <p:spPr>
          <a:xfrm>
            <a:off x="1280875" y="2795650"/>
            <a:ext cx="65826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Light"/>
                <a:ea typeface="Montserrat Light"/>
                <a:cs typeface="Montserrat Light"/>
                <a:sym typeface="Montserrat Light"/>
              </a:defRPr>
            </a:lvl1pPr>
            <a:lvl2pPr lvl="1" rtl="0" algn="ctr">
              <a:spcBef>
                <a:spcPts val="0"/>
              </a:spcBef>
              <a:spcAft>
                <a:spcPts val="0"/>
              </a:spcAft>
              <a:buNone/>
              <a:defRPr>
                <a:solidFill>
                  <a:srgbClr val="FFFFFF"/>
                </a:solidFill>
                <a:latin typeface="Montserrat Light"/>
                <a:ea typeface="Montserrat Light"/>
                <a:cs typeface="Montserrat Light"/>
                <a:sym typeface="Montserrat Light"/>
              </a:defRPr>
            </a:lvl2pPr>
            <a:lvl3pPr lvl="2" rtl="0" algn="ctr">
              <a:spcBef>
                <a:spcPts val="0"/>
              </a:spcBef>
              <a:spcAft>
                <a:spcPts val="0"/>
              </a:spcAft>
              <a:buNone/>
              <a:defRPr>
                <a:solidFill>
                  <a:srgbClr val="FFFFFF"/>
                </a:solidFill>
                <a:latin typeface="Montserrat Light"/>
                <a:ea typeface="Montserrat Light"/>
                <a:cs typeface="Montserrat Light"/>
                <a:sym typeface="Montserrat Light"/>
              </a:defRPr>
            </a:lvl3pPr>
            <a:lvl4pPr lvl="3" rtl="0" algn="ctr">
              <a:spcBef>
                <a:spcPts val="0"/>
              </a:spcBef>
              <a:spcAft>
                <a:spcPts val="0"/>
              </a:spcAft>
              <a:buNone/>
              <a:defRPr>
                <a:solidFill>
                  <a:srgbClr val="FFFFFF"/>
                </a:solidFill>
                <a:latin typeface="Montserrat Light"/>
                <a:ea typeface="Montserrat Light"/>
                <a:cs typeface="Montserrat Light"/>
                <a:sym typeface="Montserrat Light"/>
              </a:defRPr>
            </a:lvl4pPr>
            <a:lvl5pPr lvl="4" rtl="0" algn="ctr">
              <a:spcBef>
                <a:spcPts val="0"/>
              </a:spcBef>
              <a:spcAft>
                <a:spcPts val="0"/>
              </a:spcAft>
              <a:buNone/>
              <a:defRPr>
                <a:solidFill>
                  <a:srgbClr val="FFFFFF"/>
                </a:solidFill>
                <a:latin typeface="Montserrat Light"/>
                <a:ea typeface="Montserrat Light"/>
                <a:cs typeface="Montserrat Light"/>
                <a:sym typeface="Montserrat Light"/>
              </a:defRPr>
            </a:lvl5pPr>
            <a:lvl6pPr lvl="5" rtl="0" algn="ctr">
              <a:spcBef>
                <a:spcPts val="0"/>
              </a:spcBef>
              <a:spcAft>
                <a:spcPts val="0"/>
              </a:spcAft>
              <a:buNone/>
              <a:defRPr>
                <a:solidFill>
                  <a:srgbClr val="FFFFFF"/>
                </a:solidFill>
                <a:latin typeface="Montserrat Light"/>
                <a:ea typeface="Montserrat Light"/>
                <a:cs typeface="Montserrat Light"/>
                <a:sym typeface="Montserrat Light"/>
              </a:defRPr>
            </a:lvl6pPr>
            <a:lvl7pPr lvl="6" rtl="0" algn="ctr">
              <a:spcBef>
                <a:spcPts val="0"/>
              </a:spcBef>
              <a:spcAft>
                <a:spcPts val="0"/>
              </a:spcAft>
              <a:buNone/>
              <a:defRPr>
                <a:solidFill>
                  <a:srgbClr val="FFFFFF"/>
                </a:solidFill>
                <a:latin typeface="Montserrat Light"/>
                <a:ea typeface="Montserrat Light"/>
                <a:cs typeface="Montserrat Light"/>
                <a:sym typeface="Montserrat Light"/>
              </a:defRPr>
            </a:lvl7pPr>
            <a:lvl8pPr lvl="7" rtl="0" algn="ctr">
              <a:spcBef>
                <a:spcPts val="0"/>
              </a:spcBef>
              <a:spcAft>
                <a:spcPts val="0"/>
              </a:spcAft>
              <a:buNone/>
              <a:defRPr>
                <a:solidFill>
                  <a:srgbClr val="FFFFFF"/>
                </a:solidFill>
                <a:latin typeface="Montserrat Light"/>
                <a:ea typeface="Montserrat Light"/>
                <a:cs typeface="Montserrat Light"/>
                <a:sym typeface="Montserrat Light"/>
              </a:defRPr>
            </a:lvl8pPr>
            <a:lvl9pPr lvl="8" rtl="0" algn="ctr">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Abstract Shapes">
  <p:cSld name="CUSTOM_2">
    <p:spTree>
      <p:nvGrpSpPr>
        <p:cNvPr id="122" name="Shape 122"/>
        <p:cNvGrpSpPr/>
        <p:nvPr/>
      </p:nvGrpSpPr>
      <p:grpSpPr>
        <a:xfrm>
          <a:off x="0" y="0"/>
          <a:ext cx="0" cy="0"/>
          <a:chOff x="0" y="0"/>
          <a:chExt cx="0" cy="0"/>
        </a:xfrm>
      </p:grpSpPr>
      <p:sp>
        <p:nvSpPr>
          <p:cNvPr id="123" name="Google Shape;123;p15"/>
          <p:cNvSpPr/>
          <p:nvPr/>
        </p:nvSpPr>
        <p:spPr>
          <a:xfrm>
            <a:off x="1348800" y="100025"/>
            <a:ext cx="2619000" cy="26190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5"/>
          <p:cNvSpPr/>
          <p:nvPr/>
        </p:nvSpPr>
        <p:spPr>
          <a:xfrm>
            <a:off x="4934550" y="2437825"/>
            <a:ext cx="2619000" cy="2619000"/>
          </a:xfrm>
          <a:prstGeom prst="ellipse">
            <a:avLst/>
          </a:pr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a:off x="2810100" y="809850"/>
            <a:ext cx="3523800" cy="3523800"/>
          </a:xfrm>
          <a:prstGeom prst="ellipse">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5"/>
          <p:cNvSpPr/>
          <p:nvPr/>
        </p:nvSpPr>
        <p:spPr>
          <a:xfrm>
            <a:off x="2521500" y="3101425"/>
            <a:ext cx="1291800" cy="1291800"/>
          </a:xfrm>
          <a:prstGeom prst="ellipse">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rot="10800000">
            <a:off x="3967800" y="1967550"/>
            <a:ext cx="1208400" cy="1208400"/>
          </a:xfrm>
          <a:prstGeom prst="mathMultiply">
            <a:avLst>
              <a:gd fmla="val 18967"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5"/>
          <p:cNvSpPr txBox="1"/>
          <p:nvPr>
            <p:ph type="title"/>
          </p:nvPr>
        </p:nvSpPr>
        <p:spPr>
          <a:xfrm>
            <a:off x="5341100" y="406625"/>
            <a:ext cx="3217500" cy="48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Font typeface="Montserrat"/>
              <a:buNone/>
              <a:defRPr b="1">
                <a:latin typeface="Montserrat"/>
                <a:ea typeface="Montserrat"/>
                <a:cs typeface="Montserrat"/>
                <a:sym typeface="Montserrat"/>
              </a:defRPr>
            </a:lvl1pPr>
            <a:lvl2pPr lvl="1"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2pPr>
            <a:lvl3pPr lvl="2"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3pPr>
            <a:lvl4pPr lvl="3"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4pPr>
            <a:lvl5pPr lvl="4"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5pPr>
            <a:lvl6pPr lvl="5"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6pPr>
            <a:lvl7pPr lvl="6"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7pPr>
            <a:lvl8pPr lvl="7"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8pPr>
            <a:lvl9pPr lvl="8"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9pPr>
          </a:lstStyle>
          <a:p/>
        </p:txBody>
      </p:sp>
      <p:sp>
        <p:nvSpPr>
          <p:cNvPr id="129" name="Google Shape;129;p15"/>
          <p:cNvSpPr txBox="1"/>
          <p:nvPr>
            <p:ph idx="1" type="subTitle"/>
          </p:nvPr>
        </p:nvSpPr>
        <p:spPr>
          <a:xfrm>
            <a:off x="472069" y="3093164"/>
            <a:ext cx="1892100" cy="1712700"/>
          </a:xfrm>
          <a:prstGeom prst="rect">
            <a:avLst/>
          </a:prstGeom>
        </p:spPr>
        <p:txBody>
          <a:bodyPr anchorCtr="0" anchor="b" bIns="91425" lIns="91425" spcFirstLastPara="1" rIns="91425" wrap="square" tIns="91425">
            <a:noAutofit/>
          </a:bodyPr>
          <a:lstStyle>
            <a:lvl1pPr lvl="0" rtl="0">
              <a:spcBef>
                <a:spcPts val="0"/>
              </a:spcBef>
              <a:spcAft>
                <a:spcPts val="0"/>
              </a:spcAft>
              <a:buNone/>
              <a:defRPr>
                <a:latin typeface="Montserrat Light"/>
                <a:ea typeface="Montserrat Light"/>
                <a:cs typeface="Montserrat Light"/>
                <a:sym typeface="Montserrat Light"/>
              </a:defRPr>
            </a:lvl1pPr>
            <a:lvl2pPr lvl="1" rtl="0">
              <a:spcBef>
                <a:spcPts val="0"/>
              </a:spcBef>
              <a:spcAft>
                <a:spcPts val="0"/>
              </a:spcAft>
              <a:buNone/>
              <a:defRPr>
                <a:latin typeface="Montserrat Light"/>
                <a:ea typeface="Montserrat Light"/>
                <a:cs typeface="Montserrat Light"/>
                <a:sym typeface="Montserrat Light"/>
              </a:defRPr>
            </a:lvl2pPr>
            <a:lvl3pPr lvl="2" rtl="0">
              <a:spcBef>
                <a:spcPts val="0"/>
              </a:spcBef>
              <a:spcAft>
                <a:spcPts val="0"/>
              </a:spcAft>
              <a:buNone/>
              <a:defRPr>
                <a:latin typeface="Montserrat Light"/>
                <a:ea typeface="Montserrat Light"/>
                <a:cs typeface="Montserrat Light"/>
                <a:sym typeface="Montserrat Light"/>
              </a:defRPr>
            </a:lvl3pPr>
            <a:lvl4pPr lvl="3" rtl="0">
              <a:spcBef>
                <a:spcPts val="0"/>
              </a:spcBef>
              <a:spcAft>
                <a:spcPts val="0"/>
              </a:spcAft>
              <a:buNone/>
              <a:defRPr>
                <a:latin typeface="Montserrat Light"/>
                <a:ea typeface="Montserrat Light"/>
                <a:cs typeface="Montserrat Light"/>
                <a:sym typeface="Montserrat Light"/>
              </a:defRPr>
            </a:lvl4pPr>
            <a:lvl5pPr lvl="4" rtl="0">
              <a:spcBef>
                <a:spcPts val="0"/>
              </a:spcBef>
              <a:spcAft>
                <a:spcPts val="0"/>
              </a:spcAft>
              <a:buNone/>
              <a:defRPr>
                <a:latin typeface="Montserrat Light"/>
                <a:ea typeface="Montserrat Light"/>
                <a:cs typeface="Montserrat Light"/>
                <a:sym typeface="Montserrat Light"/>
              </a:defRPr>
            </a:lvl5pPr>
            <a:lvl6pPr lvl="5" rtl="0">
              <a:spcBef>
                <a:spcPts val="0"/>
              </a:spcBef>
              <a:spcAft>
                <a:spcPts val="0"/>
              </a:spcAft>
              <a:buNone/>
              <a:defRPr>
                <a:latin typeface="Montserrat Light"/>
                <a:ea typeface="Montserrat Light"/>
                <a:cs typeface="Montserrat Light"/>
                <a:sym typeface="Montserrat Light"/>
              </a:defRPr>
            </a:lvl6pPr>
            <a:lvl7pPr lvl="6" rtl="0">
              <a:spcBef>
                <a:spcPts val="0"/>
              </a:spcBef>
              <a:spcAft>
                <a:spcPts val="0"/>
              </a:spcAft>
              <a:buNone/>
              <a:defRPr>
                <a:latin typeface="Montserrat Light"/>
                <a:ea typeface="Montserrat Light"/>
                <a:cs typeface="Montserrat Light"/>
                <a:sym typeface="Montserrat Light"/>
              </a:defRPr>
            </a:lvl7pPr>
            <a:lvl8pPr lvl="7" rtl="0">
              <a:spcBef>
                <a:spcPts val="0"/>
              </a:spcBef>
              <a:spcAft>
                <a:spcPts val="0"/>
              </a:spcAft>
              <a:buNone/>
              <a:defRPr>
                <a:latin typeface="Montserrat Light"/>
                <a:ea typeface="Montserrat Light"/>
                <a:cs typeface="Montserrat Light"/>
                <a:sym typeface="Montserrat Light"/>
              </a:defRPr>
            </a:lvl8pPr>
            <a:lvl9pPr lvl="8" rtl="0">
              <a:spcBef>
                <a:spcPts val="0"/>
              </a:spcBef>
              <a:spcAft>
                <a:spcPts val="0"/>
              </a:spcAft>
              <a:buNone/>
              <a:defRPr>
                <a:latin typeface="Montserrat Light"/>
                <a:ea typeface="Montserrat Light"/>
                <a:cs typeface="Montserrat Light"/>
                <a:sym typeface="Montserrat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nk Slide">
  <p:cSld name="CUSTOM_3">
    <p:bg>
      <p:bgPr>
        <a:solidFill>
          <a:srgbClr val="FF006A"/>
        </a:solidFill>
      </p:bgPr>
    </p:bg>
    <p:spTree>
      <p:nvGrpSpPr>
        <p:cNvPr id="130" name="Shape 130"/>
        <p:cNvGrpSpPr/>
        <p:nvPr/>
      </p:nvGrpSpPr>
      <p:grpSpPr>
        <a:xfrm>
          <a:off x="0" y="0"/>
          <a:ext cx="0" cy="0"/>
          <a:chOff x="0" y="0"/>
          <a:chExt cx="0" cy="0"/>
        </a:xfrm>
      </p:grpSpPr>
      <p:sp>
        <p:nvSpPr>
          <p:cNvPr id="131" name="Google Shape;131;p16"/>
          <p:cNvSpPr/>
          <p:nvPr/>
        </p:nvSpPr>
        <p:spPr>
          <a:xfrm rot="5400000">
            <a:off x="4220450" y="349350"/>
            <a:ext cx="4444800" cy="444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txBox="1"/>
          <p:nvPr>
            <p:ph type="title"/>
          </p:nvPr>
        </p:nvSpPr>
        <p:spPr>
          <a:xfrm>
            <a:off x="2206250" y="2915775"/>
            <a:ext cx="84729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Font typeface="Montserrat"/>
              <a:buNone/>
              <a:defRPr b="1">
                <a:latin typeface="Montserrat"/>
                <a:ea typeface="Montserrat"/>
                <a:cs typeface="Montserrat"/>
                <a:sym typeface="Montserrat"/>
              </a:defRPr>
            </a:lvl1pPr>
            <a:lvl2pPr lvl="1"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2pPr>
            <a:lvl3pPr lvl="2"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3pPr>
            <a:lvl4pPr lvl="3"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4pPr>
            <a:lvl5pPr lvl="4"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5pPr>
            <a:lvl6pPr lvl="5"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6pPr>
            <a:lvl7pPr lvl="6"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7pPr>
            <a:lvl8pPr lvl="7"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8pPr>
            <a:lvl9pPr lvl="8"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9pPr>
          </a:lstStyle>
          <a:p/>
        </p:txBody>
      </p:sp>
      <p:sp>
        <p:nvSpPr>
          <p:cNvPr id="133" name="Google Shape;133;p16"/>
          <p:cNvSpPr txBox="1"/>
          <p:nvPr>
            <p:ph idx="1" type="subTitle"/>
          </p:nvPr>
        </p:nvSpPr>
        <p:spPr>
          <a:xfrm>
            <a:off x="5121650" y="3493725"/>
            <a:ext cx="2642400" cy="171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Montserrat Light"/>
                <a:ea typeface="Montserrat Light"/>
                <a:cs typeface="Montserrat Light"/>
                <a:sym typeface="Montserrat Light"/>
              </a:defRPr>
            </a:lvl1pPr>
            <a:lvl2pPr lvl="1" rtl="0" algn="ctr">
              <a:spcBef>
                <a:spcPts val="0"/>
              </a:spcBef>
              <a:spcAft>
                <a:spcPts val="0"/>
              </a:spcAft>
              <a:buNone/>
              <a:defRPr>
                <a:latin typeface="Montserrat Light"/>
                <a:ea typeface="Montserrat Light"/>
                <a:cs typeface="Montserrat Light"/>
                <a:sym typeface="Montserrat Light"/>
              </a:defRPr>
            </a:lvl2pPr>
            <a:lvl3pPr lvl="2" rtl="0" algn="ctr">
              <a:spcBef>
                <a:spcPts val="0"/>
              </a:spcBef>
              <a:spcAft>
                <a:spcPts val="0"/>
              </a:spcAft>
              <a:buNone/>
              <a:defRPr>
                <a:latin typeface="Montserrat Light"/>
                <a:ea typeface="Montserrat Light"/>
                <a:cs typeface="Montserrat Light"/>
                <a:sym typeface="Montserrat Light"/>
              </a:defRPr>
            </a:lvl3pPr>
            <a:lvl4pPr lvl="3" rtl="0" algn="ctr">
              <a:spcBef>
                <a:spcPts val="0"/>
              </a:spcBef>
              <a:spcAft>
                <a:spcPts val="0"/>
              </a:spcAft>
              <a:buNone/>
              <a:defRPr>
                <a:latin typeface="Montserrat Light"/>
                <a:ea typeface="Montserrat Light"/>
                <a:cs typeface="Montserrat Light"/>
                <a:sym typeface="Montserrat Light"/>
              </a:defRPr>
            </a:lvl4pPr>
            <a:lvl5pPr lvl="4" rtl="0" algn="ctr">
              <a:spcBef>
                <a:spcPts val="0"/>
              </a:spcBef>
              <a:spcAft>
                <a:spcPts val="0"/>
              </a:spcAft>
              <a:buNone/>
              <a:defRPr>
                <a:latin typeface="Montserrat Light"/>
                <a:ea typeface="Montserrat Light"/>
                <a:cs typeface="Montserrat Light"/>
                <a:sym typeface="Montserrat Light"/>
              </a:defRPr>
            </a:lvl5pPr>
            <a:lvl6pPr lvl="5" rtl="0" algn="ctr">
              <a:spcBef>
                <a:spcPts val="0"/>
              </a:spcBef>
              <a:spcAft>
                <a:spcPts val="0"/>
              </a:spcAft>
              <a:buNone/>
              <a:defRPr>
                <a:latin typeface="Montserrat Light"/>
                <a:ea typeface="Montserrat Light"/>
                <a:cs typeface="Montserrat Light"/>
                <a:sym typeface="Montserrat Light"/>
              </a:defRPr>
            </a:lvl6pPr>
            <a:lvl7pPr lvl="6" rtl="0" algn="ctr">
              <a:spcBef>
                <a:spcPts val="0"/>
              </a:spcBef>
              <a:spcAft>
                <a:spcPts val="0"/>
              </a:spcAft>
              <a:buNone/>
              <a:defRPr>
                <a:latin typeface="Montserrat Light"/>
                <a:ea typeface="Montserrat Light"/>
                <a:cs typeface="Montserrat Light"/>
                <a:sym typeface="Montserrat Light"/>
              </a:defRPr>
            </a:lvl7pPr>
            <a:lvl8pPr lvl="7" rtl="0" algn="ctr">
              <a:spcBef>
                <a:spcPts val="0"/>
              </a:spcBef>
              <a:spcAft>
                <a:spcPts val="0"/>
              </a:spcAft>
              <a:buNone/>
              <a:defRPr>
                <a:latin typeface="Montserrat Light"/>
                <a:ea typeface="Montserrat Light"/>
                <a:cs typeface="Montserrat Light"/>
                <a:sym typeface="Montserrat Light"/>
              </a:defRPr>
            </a:lvl8pPr>
            <a:lvl9pPr lvl="8" rtl="0" algn="ctr">
              <a:spcBef>
                <a:spcPts val="0"/>
              </a:spcBef>
              <a:spcAft>
                <a:spcPts val="0"/>
              </a:spcAft>
              <a:buNone/>
              <a:defRPr>
                <a:latin typeface="Montserrat Light"/>
                <a:ea typeface="Montserrat Light"/>
                <a:cs typeface="Montserrat Light"/>
                <a:sym typeface="Montserrat Light"/>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34" name="Shape 13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3">
  <p:cSld name="BLANK_3">
    <p:spTree>
      <p:nvGrpSpPr>
        <p:cNvPr id="135" name="Shape 135"/>
        <p:cNvGrpSpPr/>
        <p:nvPr/>
      </p:nvGrpSpPr>
      <p:grpSpPr>
        <a:xfrm>
          <a:off x="0" y="0"/>
          <a:ext cx="0" cy="0"/>
          <a:chOff x="0" y="0"/>
          <a:chExt cx="0" cy="0"/>
        </a:xfrm>
      </p:grpSpPr>
      <p:sp>
        <p:nvSpPr>
          <p:cNvPr id="136" name="Google Shape;136;p18"/>
          <p:cNvSpPr/>
          <p:nvPr/>
        </p:nvSpPr>
        <p:spPr>
          <a:xfrm>
            <a:off x="7531050" y="4130850"/>
            <a:ext cx="1291800" cy="1291800"/>
          </a:xfrm>
          <a:prstGeom prst="ellipse">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txBox="1"/>
          <p:nvPr>
            <p:ph type="title"/>
          </p:nvPr>
        </p:nvSpPr>
        <p:spPr>
          <a:xfrm>
            <a:off x="671100" y="590000"/>
            <a:ext cx="7785000" cy="5520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a:buNone/>
              <a:defRPr b="1">
                <a:latin typeface="Montserrat"/>
                <a:ea typeface="Montserrat"/>
                <a:cs typeface="Montserrat"/>
                <a:sym typeface="Montserrat"/>
              </a:defRPr>
            </a:lvl1pPr>
            <a:lvl2pPr lvl="1" rtl="0">
              <a:spcBef>
                <a:spcPts val="0"/>
              </a:spcBef>
              <a:spcAft>
                <a:spcPts val="0"/>
              </a:spcAft>
              <a:buSzPts val="3600"/>
              <a:buFont typeface="Montserrat"/>
              <a:buNone/>
              <a:defRPr b="1">
                <a:latin typeface="Montserrat"/>
                <a:ea typeface="Montserrat"/>
                <a:cs typeface="Montserrat"/>
                <a:sym typeface="Montserrat"/>
              </a:defRPr>
            </a:lvl2pPr>
            <a:lvl3pPr lvl="2" rtl="0">
              <a:spcBef>
                <a:spcPts val="0"/>
              </a:spcBef>
              <a:spcAft>
                <a:spcPts val="0"/>
              </a:spcAft>
              <a:buSzPts val="3600"/>
              <a:buFont typeface="Montserrat"/>
              <a:buNone/>
              <a:defRPr b="1">
                <a:latin typeface="Montserrat"/>
                <a:ea typeface="Montserrat"/>
                <a:cs typeface="Montserrat"/>
                <a:sym typeface="Montserrat"/>
              </a:defRPr>
            </a:lvl3pPr>
            <a:lvl4pPr lvl="3" rtl="0">
              <a:spcBef>
                <a:spcPts val="0"/>
              </a:spcBef>
              <a:spcAft>
                <a:spcPts val="0"/>
              </a:spcAft>
              <a:buSzPts val="3600"/>
              <a:buFont typeface="Montserrat"/>
              <a:buNone/>
              <a:defRPr b="1">
                <a:latin typeface="Montserrat"/>
                <a:ea typeface="Montserrat"/>
                <a:cs typeface="Montserrat"/>
                <a:sym typeface="Montserrat"/>
              </a:defRPr>
            </a:lvl4pPr>
            <a:lvl5pPr lvl="4" rtl="0">
              <a:spcBef>
                <a:spcPts val="0"/>
              </a:spcBef>
              <a:spcAft>
                <a:spcPts val="0"/>
              </a:spcAft>
              <a:buSzPts val="3600"/>
              <a:buFont typeface="Montserrat"/>
              <a:buNone/>
              <a:defRPr b="1">
                <a:latin typeface="Montserrat"/>
                <a:ea typeface="Montserrat"/>
                <a:cs typeface="Montserrat"/>
                <a:sym typeface="Montserrat"/>
              </a:defRPr>
            </a:lvl5pPr>
            <a:lvl6pPr lvl="5" rtl="0">
              <a:spcBef>
                <a:spcPts val="0"/>
              </a:spcBef>
              <a:spcAft>
                <a:spcPts val="0"/>
              </a:spcAft>
              <a:buSzPts val="3600"/>
              <a:buFont typeface="Montserrat"/>
              <a:buNone/>
              <a:defRPr b="1">
                <a:latin typeface="Montserrat"/>
                <a:ea typeface="Montserrat"/>
                <a:cs typeface="Montserrat"/>
                <a:sym typeface="Montserrat"/>
              </a:defRPr>
            </a:lvl6pPr>
            <a:lvl7pPr lvl="6" rtl="0">
              <a:spcBef>
                <a:spcPts val="0"/>
              </a:spcBef>
              <a:spcAft>
                <a:spcPts val="0"/>
              </a:spcAft>
              <a:buSzPts val="3600"/>
              <a:buFont typeface="Montserrat"/>
              <a:buNone/>
              <a:defRPr b="1">
                <a:latin typeface="Montserrat"/>
                <a:ea typeface="Montserrat"/>
                <a:cs typeface="Montserrat"/>
                <a:sym typeface="Montserrat"/>
              </a:defRPr>
            </a:lvl7pPr>
            <a:lvl8pPr lvl="7" rtl="0">
              <a:spcBef>
                <a:spcPts val="0"/>
              </a:spcBef>
              <a:spcAft>
                <a:spcPts val="0"/>
              </a:spcAft>
              <a:buSzPts val="3600"/>
              <a:buFont typeface="Montserrat"/>
              <a:buNone/>
              <a:defRPr b="1">
                <a:latin typeface="Montserrat"/>
                <a:ea typeface="Montserrat"/>
                <a:cs typeface="Montserrat"/>
                <a:sym typeface="Montserrat"/>
              </a:defRPr>
            </a:lvl8pPr>
            <a:lvl9pPr lvl="8" rtl="0">
              <a:spcBef>
                <a:spcPts val="0"/>
              </a:spcBef>
              <a:spcAft>
                <a:spcPts val="0"/>
              </a:spcAft>
              <a:buSzPts val="3600"/>
              <a:buFont typeface="Montserrat"/>
              <a:buNone/>
              <a:defRPr b="1">
                <a:latin typeface="Montserrat"/>
                <a:ea typeface="Montserrat"/>
                <a:cs typeface="Montserrat"/>
                <a:sym typeface="Montserrat"/>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2">
  <p:cSld name="BLANK_2">
    <p:spTree>
      <p:nvGrpSpPr>
        <p:cNvPr id="138" name="Shape 138"/>
        <p:cNvGrpSpPr/>
        <p:nvPr/>
      </p:nvGrpSpPr>
      <p:grpSpPr>
        <a:xfrm>
          <a:off x="0" y="0"/>
          <a:ext cx="0" cy="0"/>
          <a:chOff x="0" y="0"/>
          <a:chExt cx="0" cy="0"/>
        </a:xfrm>
      </p:grpSpPr>
      <p:sp>
        <p:nvSpPr>
          <p:cNvPr id="139" name="Google Shape;139;p19"/>
          <p:cNvSpPr/>
          <p:nvPr/>
        </p:nvSpPr>
        <p:spPr>
          <a:xfrm>
            <a:off x="6869450" y="1262250"/>
            <a:ext cx="2619000" cy="26190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p:cNvSpPr txBox="1"/>
          <p:nvPr>
            <p:ph type="title"/>
          </p:nvPr>
        </p:nvSpPr>
        <p:spPr>
          <a:xfrm>
            <a:off x="4452000" y="406625"/>
            <a:ext cx="4106700" cy="24648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Font typeface="Montserrat"/>
              <a:buNone/>
              <a:defRPr b="1">
                <a:latin typeface="Montserrat"/>
                <a:ea typeface="Montserrat"/>
                <a:cs typeface="Montserrat"/>
                <a:sym typeface="Montserrat"/>
              </a:defRPr>
            </a:lvl1pPr>
            <a:lvl2pPr lvl="1"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2pPr>
            <a:lvl3pPr lvl="2"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3pPr>
            <a:lvl4pPr lvl="3"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4pPr>
            <a:lvl5pPr lvl="4"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5pPr>
            <a:lvl6pPr lvl="5"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6pPr>
            <a:lvl7pPr lvl="6"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7pPr>
            <a:lvl8pPr lvl="7"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8pPr>
            <a:lvl9pPr lvl="8"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1">
  <p:cSld name="BLANK_1">
    <p:spTree>
      <p:nvGrpSpPr>
        <p:cNvPr id="141" name="Shape 141"/>
        <p:cNvGrpSpPr/>
        <p:nvPr/>
      </p:nvGrpSpPr>
      <p:grpSpPr>
        <a:xfrm>
          <a:off x="0" y="0"/>
          <a:ext cx="0" cy="0"/>
          <a:chOff x="0" y="0"/>
          <a:chExt cx="0" cy="0"/>
        </a:xfrm>
      </p:grpSpPr>
      <p:sp>
        <p:nvSpPr>
          <p:cNvPr id="142" name="Google Shape;142;p20"/>
          <p:cNvSpPr/>
          <p:nvPr/>
        </p:nvSpPr>
        <p:spPr>
          <a:xfrm rot="-1949626">
            <a:off x="6835838" y="1205979"/>
            <a:ext cx="2861462" cy="2861462"/>
          </a:xfrm>
          <a:prstGeom prst="rect">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p:nvPr/>
        </p:nvSpPr>
        <p:spPr>
          <a:xfrm>
            <a:off x="-181850" y="2926900"/>
            <a:ext cx="2991900" cy="2991900"/>
          </a:xfrm>
          <a:prstGeom prst="ellipse">
            <a:avLst/>
          </a:prstGeom>
          <a:solidFill>
            <a:srgbClr val="FF57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txBox="1"/>
          <p:nvPr>
            <p:ph type="title"/>
          </p:nvPr>
        </p:nvSpPr>
        <p:spPr>
          <a:xfrm>
            <a:off x="978477" y="3770050"/>
            <a:ext cx="1892100" cy="4824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Font typeface="Montserrat"/>
              <a:buNone/>
              <a:defRPr b="1" sz="1800">
                <a:solidFill>
                  <a:srgbClr val="FFFFFF"/>
                </a:solidFill>
                <a:latin typeface="Montserrat"/>
                <a:ea typeface="Montserrat"/>
                <a:cs typeface="Montserrat"/>
                <a:sym typeface="Montserrat"/>
              </a:defRPr>
            </a:lvl1pPr>
            <a:lvl2pPr lvl="1"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2pPr>
            <a:lvl3pPr lvl="2"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3pPr>
            <a:lvl4pPr lvl="3"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4pPr>
            <a:lvl5pPr lvl="4"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5pPr>
            <a:lvl6pPr lvl="5"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6pPr>
            <a:lvl7pPr lvl="6"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7pPr>
            <a:lvl8pPr lvl="7"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8pPr>
            <a:lvl9pPr lvl="8"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9pPr>
          </a:lstStyle>
          <a:p/>
        </p:txBody>
      </p:sp>
      <p:sp>
        <p:nvSpPr>
          <p:cNvPr id="145" name="Google Shape;145;p20"/>
          <p:cNvSpPr txBox="1"/>
          <p:nvPr>
            <p:ph idx="1" type="subTitle"/>
          </p:nvPr>
        </p:nvSpPr>
        <p:spPr>
          <a:xfrm>
            <a:off x="6768119" y="1791589"/>
            <a:ext cx="1892100" cy="17127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a:solidFill>
                  <a:srgbClr val="FFFFFF"/>
                </a:solidFill>
                <a:latin typeface="Montserrat Light"/>
                <a:ea typeface="Montserrat Light"/>
                <a:cs typeface="Montserrat Light"/>
                <a:sym typeface="Montserrat Light"/>
              </a:defRPr>
            </a:lvl1pPr>
            <a:lvl2pPr lvl="1" rtl="0">
              <a:spcBef>
                <a:spcPts val="0"/>
              </a:spcBef>
              <a:spcAft>
                <a:spcPts val="0"/>
              </a:spcAft>
              <a:buNone/>
              <a:defRPr>
                <a:solidFill>
                  <a:srgbClr val="FFFFFF"/>
                </a:solidFill>
                <a:latin typeface="Montserrat Light"/>
                <a:ea typeface="Montserrat Light"/>
                <a:cs typeface="Montserrat Light"/>
                <a:sym typeface="Montserrat Light"/>
              </a:defRPr>
            </a:lvl2pPr>
            <a:lvl3pPr lvl="2" rtl="0">
              <a:spcBef>
                <a:spcPts val="0"/>
              </a:spcBef>
              <a:spcAft>
                <a:spcPts val="0"/>
              </a:spcAft>
              <a:buNone/>
              <a:defRPr>
                <a:solidFill>
                  <a:srgbClr val="FFFFFF"/>
                </a:solidFill>
                <a:latin typeface="Montserrat Light"/>
                <a:ea typeface="Montserrat Light"/>
                <a:cs typeface="Montserrat Light"/>
                <a:sym typeface="Montserrat Light"/>
              </a:defRPr>
            </a:lvl3pPr>
            <a:lvl4pPr lvl="3" rtl="0">
              <a:spcBef>
                <a:spcPts val="0"/>
              </a:spcBef>
              <a:spcAft>
                <a:spcPts val="0"/>
              </a:spcAft>
              <a:buNone/>
              <a:defRPr>
                <a:solidFill>
                  <a:srgbClr val="FFFFFF"/>
                </a:solidFill>
                <a:latin typeface="Montserrat Light"/>
                <a:ea typeface="Montserrat Light"/>
                <a:cs typeface="Montserrat Light"/>
                <a:sym typeface="Montserrat Light"/>
              </a:defRPr>
            </a:lvl4pPr>
            <a:lvl5pPr lvl="4" rtl="0">
              <a:spcBef>
                <a:spcPts val="0"/>
              </a:spcBef>
              <a:spcAft>
                <a:spcPts val="0"/>
              </a:spcAft>
              <a:buNone/>
              <a:defRPr>
                <a:solidFill>
                  <a:srgbClr val="FFFFFF"/>
                </a:solidFill>
                <a:latin typeface="Montserrat Light"/>
                <a:ea typeface="Montserrat Light"/>
                <a:cs typeface="Montserrat Light"/>
                <a:sym typeface="Montserrat Light"/>
              </a:defRPr>
            </a:lvl5pPr>
            <a:lvl6pPr lvl="5" rtl="0">
              <a:spcBef>
                <a:spcPts val="0"/>
              </a:spcBef>
              <a:spcAft>
                <a:spcPts val="0"/>
              </a:spcAft>
              <a:buNone/>
              <a:defRPr>
                <a:solidFill>
                  <a:srgbClr val="FFFFFF"/>
                </a:solidFill>
                <a:latin typeface="Montserrat Light"/>
                <a:ea typeface="Montserrat Light"/>
                <a:cs typeface="Montserrat Light"/>
                <a:sym typeface="Montserrat Light"/>
              </a:defRPr>
            </a:lvl6pPr>
            <a:lvl7pPr lvl="6" rtl="0">
              <a:spcBef>
                <a:spcPts val="0"/>
              </a:spcBef>
              <a:spcAft>
                <a:spcPts val="0"/>
              </a:spcAft>
              <a:buNone/>
              <a:defRPr>
                <a:solidFill>
                  <a:srgbClr val="FFFFFF"/>
                </a:solidFill>
                <a:latin typeface="Montserrat Light"/>
                <a:ea typeface="Montserrat Light"/>
                <a:cs typeface="Montserrat Light"/>
                <a:sym typeface="Montserrat Light"/>
              </a:defRPr>
            </a:lvl7pPr>
            <a:lvl8pPr lvl="7" rtl="0">
              <a:spcBef>
                <a:spcPts val="0"/>
              </a:spcBef>
              <a:spcAft>
                <a:spcPts val="0"/>
              </a:spcAft>
              <a:buNone/>
              <a:defRPr>
                <a:solidFill>
                  <a:srgbClr val="FFFFFF"/>
                </a:solidFill>
                <a:latin typeface="Montserrat Light"/>
                <a:ea typeface="Montserrat Light"/>
                <a:cs typeface="Montserrat Light"/>
                <a:sym typeface="Montserrat Light"/>
              </a:defRPr>
            </a:lvl8pPr>
            <a:lvl9pPr lvl="8" rtl="0">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ubtitle slide" type="secHead">
  <p:cSld name="SECTION_HEADER">
    <p:bg>
      <p:bgPr>
        <a:noFill/>
      </p:bgPr>
    </p:bg>
    <p:spTree>
      <p:nvGrpSpPr>
        <p:cNvPr id="15" name="Shape 15"/>
        <p:cNvGrpSpPr/>
        <p:nvPr/>
      </p:nvGrpSpPr>
      <p:grpSpPr>
        <a:xfrm>
          <a:off x="0" y="0"/>
          <a:ext cx="0" cy="0"/>
          <a:chOff x="0" y="0"/>
          <a:chExt cx="0" cy="0"/>
        </a:xfrm>
      </p:grpSpPr>
      <p:sp>
        <p:nvSpPr>
          <p:cNvPr id="16" name="Google Shape;16;p3"/>
          <p:cNvSpPr/>
          <p:nvPr/>
        </p:nvSpPr>
        <p:spPr>
          <a:xfrm>
            <a:off x="4572000" y="3272"/>
            <a:ext cx="4596300" cy="5143500"/>
          </a:xfrm>
          <a:prstGeom prst="rect">
            <a:avLst/>
          </a:pr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227350" y="1024000"/>
            <a:ext cx="4106100" cy="1016400"/>
          </a:xfrm>
          <a:prstGeom prst="rect">
            <a:avLst/>
          </a:prstGeom>
        </p:spPr>
        <p:txBody>
          <a:bodyPr anchorCtr="0" anchor="b" bIns="91425" lIns="91425" spcFirstLastPara="1" rIns="91425" wrap="square" tIns="91425">
            <a:noAutofit/>
          </a:bodyPr>
          <a:lstStyle>
            <a:lvl1pPr lvl="0" algn="ctr">
              <a:spcBef>
                <a:spcPts val="0"/>
              </a:spcBef>
              <a:spcAft>
                <a:spcPts val="0"/>
              </a:spcAft>
              <a:buSzPts val="3600"/>
              <a:buFont typeface="Montserrat"/>
              <a:buNone/>
              <a:defRPr b="1">
                <a:latin typeface="Montserrat"/>
                <a:ea typeface="Montserrat"/>
                <a:cs typeface="Montserrat"/>
                <a:sym typeface="Montserrat"/>
              </a:defRPr>
            </a:lvl1pPr>
            <a:lvl2pPr lvl="1">
              <a:spcBef>
                <a:spcPts val="0"/>
              </a:spcBef>
              <a:spcAft>
                <a:spcPts val="0"/>
              </a:spcAft>
              <a:buSzPts val="4000"/>
              <a:buFont typeface="Montserrat"/>
              <a:buNone/>
              <a:defRPr b="1" sz="4000">
                <a:latin typeface="Montserrat"/>
                <a:ea typeface="Montserrat"/>
                <a:cs typeface="Montserrat"/>
                <a:sym typeface="Montserrat"/>
              </a:defRPr>
            </a:lvl2pPr>
            <a:lvl3pPr lvl="2">
              <a:spcBef>
                <a:spcPts val="0"/>
              </a:spcBef>
              <a:spcAft>
                <a:spcPts val="0"/>
              </a:spcAft>
              <a:buSzPts val="4000"/>
              <a:buFont typeface="Montserrat"/>
              <a:buNone/>
              <a:defRPr b="1" sz="4000">
                <a:latin typeface="Montserrat"/>
                <a:ea typeface="Montserrat"/>
                <a:cs typeface="Montserrat"/>
                <a:sym typeface="Montserrat"/>
              </a:defRPr>
            </a:lvl3pPr>
            <a:lvl4pPr lvl="3">
              <a:spcBef>
                <a:spcPts val="0"/>
              </a:spcBef>
              <a:spcAft>
                <a:spcPts val="0"/>
              </a:spcAft>
              <a:buSzPts val="4000"/>
              <a:buFont typeface="Montserrat"/>
              <a:buNone/>
              <a:defRPr b="1" sz="4000">
                <a:latin typeface="Montserrat"/>
                <a:ea typeface="Montserrat"/>
                <a:cs typeface="Montserrat"/>
                <a:sym typeface="Montserrat"/>
              </a:defRPr>
            </a:lvl4pPr>
            <a:lvl5pPr lvl="4">
              <a:spcBef>
                <a:spcPts val="0"/>
              </a:spcBef>
              <a:spcAft>
                <a:spcPts val="0"/>
              </a:spcAft>
              <a:buSzPts val="4000"/>
              <a:buFont typeface="Montserrat"/>
              <a:buNone/>
              <a:defRPr b="1" sz="4000">
                <a:latin typeface="Montserrat"/>
                <a:ea typeface="Montserrat"/>
                <a:cs typeface="Montserrat"/>
                <a:sym typeface="Montserrat"/>
              </a:defRPr>
            </a:lvl5pPr>
            <a:lvl6pPr lvl="5">
              <a:spcBef>
                <a:spcPts val="0"/>
              </a:spcBef>
              <a:spcAft>
                <a:spcPts val="0"/>
              </a:spcAft>
              <a:buSzPts val="4000"/>
              <a:buFont typeface="Montserrat"/>
              <a:buNone/>
              <a:defRPr b="1" sz="4000">
                <a:latin typeface="Montserrat"/>
                <a:ea typeface="Montserrat"/>
                <a:cs typeface="Montserrat"/>
                <a:sym typeface="Montserrat"/>
              </a:defRPr>
            </a:lvl6pPr>
            <a:lvl7pPr lvl="6">
              <a:spcBef>
                <a:spcPts val="0"/>
              </a:spcBef>
              <a:spcAft>
                <a:spcPts val="0"/>
              </a:spcAft>
              <a:buSzPts val="4000"/>
              <a:buFont typeface="Montserrat"/>
              <a:buNone/>
              <a:defRPr b="1" sz="4000">
                <a:latin typeface="Montserrat"/>
                <a:ea typeface="Montserrat"/>
                <a:cs typeface="Montserrat"/>
                <a:sym typeface="Montserrat"/>
              </a:defRPr>
            </a:lvl7pPr>
            <a:lvl8pPr lvl="7">
              <a:spcBef>
                <a:spcPts val="0"/>
              </a:spcBef>
              <a:spcAft>
                <a:spcPts val="0"/>
              </a:spcAft>
              <a:buSzPts val="4000"/>
              <a:buFont typeface="Montserrat"/>
              <a:buNone/>
              <a:defRPr b="1" sz="4000">
                <a:latin typeface="Montserrat"/>
                <a:ea typeface="Montserrat"/>
                <a:cs typeface="Montserrat"/>
                <a:sym typeface="Montserrat"/>
              </a:defRPr>
            </a:lvl8pPr>
            <a:lvl9pPr lvl="8">
              <a:spcBef>
                <a:spcPts val="0"/>
              </a:spcBef>
              <a:spcAft>
                <a:spcPts val="0"/>
              </a:spcAft>
              <a:buSzPts val="4000"/>
              <a:buFont typeface="Montserrat"/>
              <a:buNone/>
              <a:defRPr b="1" sz="4000">
                <a:latin typeface="Montserrat"/>
                <a:ea typeface="Montserrat"/>
                <a:cs typeface="Montserrat"/>
                <a:sym typeface="Montserrat"/>
              </a:defRPr>
            </a:lvl9pPr>
          </a:lstStyle>
          <a:p/>
        </p:txBody>
      </p:sp>
      <p:sp>
        <p:nvSpPr>
          <p:cNvPr id="18" name="Google Shape;18;p3"/>
          <p:cNvSpPr txBox="1"/>
          <p:nvPr>
            <p:ph idx="1" type="subTitle"/>
          </p:nvPr>
        </p:nvSpPr>
        <p:spPr>
          <a:xfrm>
            <a:off x="911125" y="2774325"/>
            <a:ext cx="2738100" cy="18963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a:solidFill>
                  <a:srgbClr val="434343"/>
                </a:solidFill>
                <a:latin typeface="Montserrat Light"/>
                <a:ea typeface="Montserrat Light"/>
                <a:cs typeface="Montserrat Light"/>
                <a:sym typeface="Montserrat Light"/>
              </a:defRPr>
            </a:lvl1pPr>
            <a:lvl2pPr lvl="1" algn="ctr">
              <a:spcBef>
                <a:spcPts val="0"/>
              </a:spcBef>
              <a:spcAft>
                <a:spcPts val="0"/>
              </a:spcAft>
              <a:buNone/>
              <a:defRPr>
                <a:solidFill>
                  <a:srgbClr val="434343"/>
                </a:solidFill>
                <a:latin typeface="Montserrat Light"/>
                <a:ea typeface="Montserrat Light"/>
                <a:cs typeface="Montserrat Light"/>
                <a:sym typeface="Montserrat Light"/>
              </a:defRPr>
            </a:lvl2pPr>
            <a:lvl3pPr lvl="2" algn="ctr">
              <a:spcBef>
                <a:spcPts val="0"/>
              </a:spcBef>
              <a:spcAft>
                <a:spcPts val="0"/>
              </a:spcAft>
              <a:buNone/>
              <a:defRPr>
                <a:solidFill>
                  <a:srgbClr val="434343"/>
                </a:solidFill>
                <a:latin typeface="Montserrat Light"/>
                <a:ea typeface="Montserrat Light"/>
                <a:cs typeface="Montserrat Light"/>
                <a:sym typeface="Montserrat Light"/>
              </a:defRPr>
            </a:lvl3pPr>
            <a:lvl4pPr lvl="3" algn="ctr">
              <a:spcBef>
                <a:spcPts val="0"/>
              </a:spcBef>
              <a:spcAft>
                <a:spcPts val="0"/>
              </a:spcAft>
              <a:buNone/>
              <a:defRPr>
                <a:solidFill>
                  <a:srgbClr val="434343"/>
                </a:solidFill>
                <a:latin typeface="Montserrat Light"/>
                <a:ea typeface="Montserrat Light"/>
                <a:cs typeface="Montserrat Light"/>
                <a:sym typeface="Montserrat Light"/>
              </a:defRPr>
            </a:lvl4pPr>
            <a:lvl5pPr lvl="4" algn="ctr">
              <a:spcBef>
                <a:spcPts val="0"/>
              </a:spcBef>
              <a:spcAft>
                <a:spcPts val="0"/>
              </a:spcAft>
              <a:buNone/>
              <a:defRPr>
                <a:solidFill>
                  <a:srgbClr val="434343"/>
                </a:solidFill>
                <a:latin typeface="Montserrat Light"/>
                <a:ea typeface="Montserrat Light"/>
                <a:cs typeface="Montserrat Light"/>
                <a:sym typeface="Montserrat Light"/>
              </a:defRPr>
            </a:lvl5pPr>
            <a:lvl6pPr lvl="5" algn="ctr">
              <a:spcBef>
                <a:spcPts val="0"/>
              </a:spcBef>
              <a:spcAft>
                <a:spcPts val="0"/>
              </a:spcAft>
              <a:buNone/>
              <a:defRPr>
                <a:solidFill>
                  <a:srgbClr val="434343"/>
                </a:solidFill>
                <a:latin typeface="Montserrat Light"/>
                <a:ea typeface="Montserrat Light"/>
                <a:cs typeface="Montserrat Light"/>
                <a:sym typeface="Montserrat Light"/>
              </a:defRPr>
            </a:lvl6pPr>
            <a:lvl7pPr lvl="6" algn="ctr">
              <a:spcBef>
                <a:spcPts val="0"/>
              </a:spcBef>
              <a:spcAft>
                <a:spcPts val="0"/>
              </a:spcAft>
              <a:buNone/>
              <a:defRPr>
                <a:solidFill>
                  <a:srgbClr val="434343"/>
                </a:solidFill>
                <a:latin typeface="Montserrat Light"/>
                <a:ea typeface="Montserrat Light"/>
                <a:cs typeface="Montserrat Light"/>
                <a:sym typeface="Montserrat Light"/>
              </a:defRPr>
            </a:lvl7pPr>
            <a:lvl8pPr lvl="7" algn="ctr">
              <a:spcBef>
                <a:spcPts val="0"/>
              </a:spcBef>
              <a:spcAft>
                <a:spcPts val="0"/>
              </a:spcAft>
              <a:buNone/>
              <a:defRPr>
                <a:solidFill>
                  <a:srgbClr val="434343"/>
                </a:solidFill>
                <a:latin typeface="Montserrat Light"/>
                <a:ea typeface="Montserrat Light"/>
                <a:cs typeface="Montserrat Light"/>
                <a:sym typeface="Montserrat Light"/>
              </a:defRPr>
            </a:lvl8pPr>
            <a:lvl9pPr lvl="8" algn="ctr">
              <a:spcBef>
                <a:spcPts val="0"/>
              </a:spcBef>
              <a:spcAft>
                <a:spcPts val="0"/>
              </a:spcAft>
              <a:buNone/>
              <a:defRPr>
                <a:solidFill>
                  <a:srgbClr val="434343"/>
                </a:solidFill>
                <a:latin typeface="Montserrat Light"/>
                <a:ea typeface="Montserrat Light"/>
                <a:cs typeface="Montserrat Light"/>
                <a:sym typeface="Montserrat Light"/>
              </a:defRPr>
            </a:lvl9pPr>
          </a:lstStyle>
          <a:p/>
        </p:txBody>
      </p:sp>
      <p:sp>
        <p:nvSpPr>
          <p:cNvPr id="19" name="Google Shape;19;p3"/>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20" name="Google Shape;20;p3"/>
          <p:cNvSpPr/>
          <p:nvPr/>
        </p:nvSpPr>
        <p:spPr>
          <a:xfrm>
            <a:off x="5935738" y="2650325"/>
            <a:ext cx="564600" cy="564600"/>
          </a:xfrm>
          <a:prstGeom prst="ellipse">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5935738" y="1811887"/>
            <a:ext cx="564600" cy="564600"/>
          </a:xfrm>
          <a:prstGeom prst="ellipse">
            <a:avLst/>
          </a:prstGeom>
          <a:solidFill>
            <a:srgbClr val="FF57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5935738" y="973425"/>
            <a:ext cx="564600" cy="5646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5935725" y="3488775"/>
            <a:ext cx="564600" cy="564600"/>
          </a:xfrm>
          <a:prstGeom prst="ellipse">
            <a:avLst/>
          </a:prstGeom>
          <a:solidFill>
            <a:srgbClr val="448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idx="2" type="subTitle"/>
          </p:nvPr>
        </p:nvSpPr>
        <p:spPr>
          <a:xfrm>
            <a:off x="6187850" y="1024950"/>
            <a:ext cx="27381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solidFill>
                  <a:srgbClr val="FFFFFF"/>
                </a:solidFill>
                <a:latin typeface="Montserrat"/>
                <a:ea typeface="Montserrat"/>
                <a:cs typeface="Montserrat"/>
                <a:sym typeface="Montserrat"/>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25" name="Google Shape;25;p3"/>
          <p:cNvSpPr txBox="1"/>
          <p:nvPr>
            <p:ph idx="3" type="subTitle"/>
          </p:nvPr>
        </p:nvSpPr>
        <p:spPr>
          <a:xfrm>
            <a:off x="6187850" y="1312150"/>
            <a:ext cx="2360700" cy="313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Montserrat Light"/>
                <a:ea typeface="Montserrat Light"/>
                <a:cs typeface="Montserrat Light"/>
                <a:sym typeface="Montserrat Light"/>
              </a:defRPr>
            </a:lvl1pPr>
            <a:lvl2pPr lvl="1" rtl="0">
              <a:spcBef>
                <a:spcPts val="0"/>
              </a:spcBef>
              <a:spcAft>
                <a:spcPts val="0"/>
              </a:spcAft>
              <a:buNone/>
              <a:defRPr>
                <a:solidFill>
                  <a:srgbClr val="FFFFFF"/>
                </a:solidFill>
                <a:latin typeface="Montserrat Light"/>
                <a:ea typeface="Montserrat Light"/>
                <a:cs typeface="Montserrat Light"/>
                <a:sym typeface="Montserrat Light"/>
              </a:defRPr>
            </a:lvl2pPr>
            <a:lvl3pPr lvl="2" rtl="0">
              <a:spcBef>
                <a:spcPts val="0"/>
              </a:spcBef>
              <a:spcAft>
                <a:spcPts val="0"/>
              </a:spcAft>
              <a:buNone/>
              <a:defRPr>
                <a:solidFill>
                  <a:srgbClr val="FFFFFF"/>
                </a:solidFill>
                <a:latin typeface="Montserrat Light"/>
                <a:ea typeface="Montserrat Light"/>
                <a:cs typeface="Montserrat Light"/>
                <a:sym typeface="Montserrat Light"/>
              </a:defRPr>
            </a:lvl3pPr>
            <a:lvl4pPr lvl="3" rtl="0">
              <a:spcBef>
                <a:spcPts val="0"/>
              </a:spcBef>
              <a:spcAft>
                <a:spcPts val="0"/>
              </a:spcAft>
              <a:buNone/>
              <a:defRPr>
                <a:solidFill>
                  <a:srgbClr val="FFFFFF"/>
                </a:solidFill>
                <a:latin typeface="Montserrat Light"/>
                <a:ea typeface="Montserrat Light"/>
                <a:cs typeface="Montserrat Light"/>
                <a:sym typeface="Montserrat Light"/>
              </a:defRPr>
            </a:lvl4pPr>
            <a:lvl5pPr lvl="4" rtl="0">
              <a:spcBef>
                <a:spcPts val="0"/>
              </a:spcBef>
              <a:spcAft>
                <a:spcPts val="0"/>
              </a:spcAft>
              <a:buNone/>
              <a:defRPr>
                <a:solidFill>
                  <a:srgbClr val="FFFFFF"/>
                </a:solidFill>
                <a:latin typeface="Montserrat Light"/>
                <a:ea typeface="Montserrat Light"/>
                <a:cs typeface="Montserrat Light"/>
                <a:sym typeface="Montserrat Light"/>
              </a:defRPr>
            </a:lvl5pPr>
            <a:lvl6pPr lvl="5" rtl="0">
              <a:spcBef>
                <a:spcPts val="0"/>
              </a:spcBef>
              <a:spcAft>
                <a:spcPts val="0"/>
              </a:spcAft>
              <a:buNone/>
              <a:defRPr>
                <a:solidFill>
                  <a:srgbClr val="FFFFFF"/>
                </a:solidFill>
                <a:latin typeface="Montserrat Light"/>
                <a:ea typeface="Montserrat Light"/>
                <a:cs typeface="Montserrat Light"/>
                <a:sym typeface="Montserrat Light"/>
              </a:defRPr>
            </a:lvl6pPr>
            <a:lvl7pPr lvl="6" rtl="0">
              <a:spcBef>
                <a:spcPts val="0"/>
              </a:spcBef>
              <a:spcAft>
                <a:spcPts val="0"/>
              </a:spcAft>
              <a:buNone/>
              <a:defRPr>
                <a:solidFill>
                  <a:srgbClr val="FFFFFF"/>
                </a:solidFill>
                <a:latin typeface="Montserrat Light"/>
                <a:ea typeface="Montserrat Light"/>
                <a:cs typeface="Montserrat Light"/>
                <a:sym typeface="Montserrat Light"/>
              </a:defRPr>
            </a:lvl7pPr>
            <a:lvl8pPr lvl="7" rtl="0">
              <a:spcBef>
                <a:spcPts val="0"/>
              </a:spcBef>
              <a:spcAft>
                <a:spcPts val="0"/>
              </a:spcAft>
              <a:buNone/>
              <a:defRPr>
                <a:solidFill>
                  <a:srgbClr val="FFFFFF"/>
                </a:solidFill>
                <a:latin typeface="Montserrat Light"/>
                <a:ea typeface="Montserrat Light"/>
                <a:cs typeface="Montserrat Light"/>
                <a:sym typeface="Montserrat Light"/>
              </a:defRPr>
            </a:lvl8pPr>
            <a:lvl9pPr lvl="8" rtl="0">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
        <p:nvSpPr>
          <p:cNvPr id="26" name="Google Shape;26;p3"/>
          <p:cNvSpPr txBox="1"/>
          <p:nvPr>
            <p:ph idx="4" type="subTitle"/>
          </p:nvPr>
        </p:nvSpPr>
        <p:spPr>
          <a:xfrm>
            <a:off x="6187850" y="1837650"/>
            <a:ext cx="27381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solidFill>
                  <a:srgbClr val="FFFFFF"/>
                </a:solidFill>
                <a:latin typeface="Montserrat"/>
                <a:ea typeface="Montserrat"/>
                <a:cs typeface="Montserrat"/>
                <a:sym typeface="Montserrat"/>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27" name="Google Shape;27;p3"/>
          <p:cNvSpPr txBox="1"/>
          <p:nvPr>
            <p:ph idx="5" type="subTitle"/>
          </p:nvPr>
        </p:nvSpPr>
        <p:spPr>
          <a:xfrm>
            <a:off x="6187850" y="2124850"/>
            <a:ext cx="2360700" cy="313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Montserrat Light"/>
                <a:ea typeface="Montserrat Light"/>
                <a:cs typeface="Montserrat Light"/>
                <a:sym typeface="Montserrat Light"/>
              </a:defRPr>
            </a:lvl1pPr>
            <a:lvl2pPr lvl="1" rtl="0">
              <a:spcBef>
                <a:spcPts val="0"/>
              </a:spcBef>
              <a:spcAft>
                <a:spcPts val="0"/>
              </a:spcAft>
              <a:buNone/>
              <a:defRPr>
                <a:solidFill>
                  <a:srgbClr val="FFFFFF"/>
                </a:solidFill>
                <a:latin typeface="Montserrat Light"/>
                <a:ea typeface="Montserrat Light"/>
                <a:cs typeface="Montserrat Light"/>
                <a:sym typeface="Montserrat Light"/>
              </a:defRPr>
            </a:lvl2pPr>
            <a:lvl3pPr lvl="2" rtl="0">
              <a:spcBef>
                <a:spcPts val="0"/>
              </a:spcBef>
              <a:spcAft>
                <a:spcPts val="0"/>
              </a:spcAft>
              <a:buNone/>
              <a:defRPr>
                <a:solidFill>
                  <a:srgbClr val="FFFFFF"/>
                </a:solidFill>
                <a:latin typeface="Montserrat Light"/>
                <a:ea typeface="Montserrat Light"/>
                <a:cs typeface="Montserrat Light"/>
                <a:sym typeface="Montserrat Light"/>
              </a:defRPr>
            </a:lvl3pPr>
            <a:lvl4pPr lvl="3" rtl="0">
              <a:spcBef>
                <a:spcPts val="0"/>
              </a:spcBef>
              <a:spcAft>
                <a:spcPts val="0"/>
              </a:spcAft>
              <a:buNone/>
              <a:defRPr>
                <a:solidFill>
                  <a:srgbClr val="FFFFFF"/>
                </a:solidFill>
                <a:latin typeface="Montserrat Light"/>
                <a:ea typeface="Montserrat Light"/>
                <a:cs typeface="Montserrat Light"/>
                <a:sym typeface="Montserrat Light"/>
              </a:defRPr>
            </a:lvl4pPr>
            <a:lvl5pPr lvl="4" rtl="0">
              <a:spcBef>
                <a:spcPts val="0"/>
              </a:spcBef>
              <a:spcAft>
                <a:spcPts val="0"/>
              </a:spcAft>
              <a:buNone/>
              <a:defRPr>
                <a:solidFill>
                  <a:srgbClr val="FFFFFF"/>
                </a:solidFill>
                <a:latin typeface="Montserrat Light"/>
                <a:ea typeface="Montserrat Light"/>
                <a:cs typeface="Montserrat Light"/>
                <a:sym typeface="Montserrat Light"/>
              </a:defRPr>
            </a:lvl5pPr>
            <a:lvl6pPr lvl="5" rtl="0">
              <a:spcBef>
                <a:spcPts val="0"/>
              </a:spcBef>
              <a:spcAft>
                <a:spcPts val="0"/>
              </a:spcAft>
              <a:buNone/>
              <a:defRPr>
                <a:solidFill>
                  <a:srgbClr val="FFFFFF"/>
                </a:solidFill>
                <a:latin typeface="Montserrat Light"/>
                <a:ea typeface="Montserrat Light"/>
                <a:cs typeface="Montserrat Light"/>
                <a:sym typeface="Montserrat Light"/>
              </a:defRPr>
            </a:lvl6pPr>
            <a:lvl7pPr lvl="6" rtl="0">
              <a:spcBef>
                <a:spcPts val="0"/>
              </a:spcBef>
              <a:spcAft>
                <a:spcPts val="0"/>
              </a:spcAft>
              <a:buNone/>
              <a:defRPr>
                <a:solidFill>
                  <a:srgbClr val="FFFFFF"/>
                </a:solidFill>
                <a:latin typeface="Montserrat Light"/>
                <a:ea typeface="Montserrat Light"/>
                <a:cs typeface="Montserrat Light"/>
                <a:sym typeface="Montserrat Light"/>
              </a:defRPr>
            </a:lvl7pPr>
            <a:lvl8pPr lvl="7" rtl="0">
              <a:spcBef>
                <a:spcPts val="0"/>
              </a:spcBef>
              <a:spcAft>
                <a:spcPts val="0"/>
              </a:spcAft>
              <a:buNone/>
              <a:defRPr>
                <a:solidFill>
                  <a:srgbClr val="FFFFFF"/>
                </a:solidFill>
                <a:latin typeface="Montserrat Light"/>
                <a:ea typeface="Montserrat Light"/>
                <a:cs typeface="Montserrat Light"/>
                <a:sym typeface="Montserrat Light"/>
              </a:defRPr>
            </a:lvl8pPr>
            <a:lvl9pPr lvl="8" rtl="0">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
        <p:nvSpPr>
          <p:cNvPr id="28" name="Google Shape;28;p3"/>
          <p:cNvSpPr txBox="1"/>
          <p:nvPr>
            <p:ph idx="6" type="subTitle"/>
          </p:nvPr>
        </p:nvSpPr>
        <p:spPr>
          <a:xfrm>
            <a:off x="6187850" y="2650325"/>
            <a:ext cx="27381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solidFill>
                  <a:srgbClr val="FFFFFF"/>
                </a:solidFill>
                <a:latin typeface="Montserrat"/>
                <a:ea typeface="Montserrat"/>
                <a:cs typeface="Montserrat"/>
                <a:sym typeface="Montserrat"/>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29" name="Google Shape;29;p3"/>
          <p:cNvSpPr txBox="1"/>
          <p:nvPr>
            <p:ph idx="7" type="subTitle"/>
          </p:nvPr>
        </p:nvSpPr>
        <p:spPr>
          <a:xfrm>
            <a:off x="6187850" y="2937525"/>
            <a:ext cx="2360700" cy="313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Montserrat Light"/>
                <a:ea typeface="Montserrat Light"/>
                <a:cs typeface="Montserrat Light"/>
                <a:sym typeface="Montserrat Light"/>
              </a:defRPr>
            </a:lvl1pPr>
            <a:lvl2pPr lvl="1" rtl="0">
              <a:spcBef>
                <a:spcPts val="0"/>
              </a:spcBef>
              <a:spcAft>
                <a:spcPts val="0"/>
              </a:spcAft>
              <a:buNone/>
              <a:defRPr>
                <a:solidFill>
                  <a:srgbClr val="FFFFFF"/>
                </a:solidFill>
                <a:latin typeface="Montserrat Light"/>
                <a:ea typeface="Montserrat Light"/>
                <a:cs typeface="Montserrat Light"/>
                <a:sym typeface="Montserrat Light"/>
              </a:defRPr>
            </a:lvl2pPr>
            <a:lvl3pPr lvl="2" rtl="0">
              <a:spcBef>
                <a:spcPts val="0"/>
              </a:spcBef>
              <a:spcAft>
                <a:spcPts val="0"/>
              </a:spcAft>
              <a:buNone/>
              <a:defRPr>
                <a:solidFill>
                  <a:srgbClr val="FFFFFF"/>
                </a:solidFill>
                <a:latin typeface="Montserrat Light"/>
                <a:ea typeface="Montserrat Light"/>
                <a:cs typeface="Montserrat Light"/>
                <a:sym typeface="Montserrat Light"/>
              </a:defRPr>
            </a:lvl3pPr>
            <a:lvl4pPr lvl="3" rtl="0">
              <a:spcBef>
                <a:spcPts val="0"/>
              </a:spcBef>
              <a:spcAft>
                <a:spcPts val="0"/>
              </a:spcAft>
              <a:buNone/>
              <a:defRPr>
                <a:solidFill>
                  <a:srgbClr val="FFFFFF"/>
                </a:solidFill>
                <a:latin typeface="Montserrat Light"/>
                <a:ea typeface="Montserrat Light"/>
                <a:cs typeface="Montserrat Light"/>
                <a:sym typeface="Montserrat Light"/>
              </a:defRPr>
            </a:lvl4pPr>
            <a:lvl5pPr lvl="4" rtl="0">
              <a:spcBef>
                <a:spcPts val="0"/>
              </a:spcBef>
              <a:spcAft>
                <a:spcPts val="0"/>
              </a:spcAft>
              <a:buNone/>
              <a:defRPr>
                <a:solidFill>
                  <a:srgbClr val="FFFFFF"/>
                </a:solidFill>
                <a:latin typeface="Montserrat Light"/>
                <a:ea typeface="Montserrat Light"/>
                <a:cs typeface="Montserrat Light"/>
                <a:sym typeface="Montserrat Light"/>
              </a:defRPr>
            </a:lvl5pPr>
            <a:lvl6pPr lvl="5" rtl="0">
              <a:spcBef>
                <a:spcPts val="0"/>
              </a:spcBef>
              <a:spcAft>
                <a:spcPts val="0"/>
              </a:spcAft>
              <a:buNone/>
              <a:defRPr>
                <a:solidFill>
                  <a:srgbClr val="FFFFFF"/>
                </a:solidFill>
                <a:latin typeface="Montserrat Light"/>
                <a:ea typeface="Montserrat Light"/>
                <a:cs typeface="Montserrat Light"/>
                <a:sym typeface="Montserrat Light"/>
              </a:defRPr>
            </a:lvl6pPr>
            <a:lvl7pPr lvl="6" rtl="0">
              <a:spcBef>
                <a:spcPts val="0"/>
              </a:spcBef>
              <a:spcAft>
                <a:spcPts val="0"/>
              </a:spcAft>
              <a:buNone/>
              <a:defRPr>
                <a:solidFill>
                  <a:srgbClr val="FFFFFF"/>
                </a:solidFill>
                <a:latin typeface="Montserrat Light"/>
                <a:ea typeface="Montserrat Light"/>
                <a:cs typeface="Montserrat Light"/>
                <a:sym typeface="Montserrat Light"/>
              </a:defRPr>
            </a:lvl7pPr>
            <a:lvl8pPr lvl="7" rtl="0">
              <a:spcBef>
                <a:spcPts val="0"/>
              </a:spcBef>
              <a:spcAft>
                <a:spcPts val="0"/>
              </a:spcAft>
              <a:buNone/>
              <a:defRPr>
                <a:solidFill>
                  <a:srgbClr val="FFFFFF"/>
                </a:solidFill>
                <a:latin typeface="Montserrat Light"/>
                <a:ea typeface="Montserrat Light"/>
                <a:cs typeface="Montserrat Light"/>
                <a:sym typeface="Montserrat Light"/>
              </a:defRPr>
            </a:lvl8pPr>
            <a:lvl9pPr lvl="8" rtl="0">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
        <p:nvSpPr>
          <p:cNvPr id="30" name="Google Shape;30;p3"/>
          <p:cNvSpPr txBox="1"/>
          <p:nvPr>
            <p:ph idx="8" type="subTitle"/>
          </p:nvPr>
        </p:nvSpPr>
        <p:spPr>
          <a:xfrm>
            <a:off x="6187850" y="3463025"/>
            <a:ext cx="27381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a:solidFill>
                  <a:srgbClr val="FFFFFF"/>
                </a:solidFill>
                <a:latin typeface="Montserrat"/>
                <a:ea typeface="Montserrat"/>
                <a:cs typeface="Montserrat"/>
                <a:sym typeface="Montserrat"/>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31" name="Google Shape;31;p3"/>
          <p:cNvSpPr txBox="1"/>
          <p:nvPr>
            <p:ph idx="9" type="subTitle"/>
          </p:nvPr>
        </p:nvSpPr>
        <p:spPr>
          <a:xfrm>
            <a:off x="6187850" y="3750225"/>
            <a:ext cx="2360700" cy="313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100">
                <a:solidFill>
                  <a:srgbClr val="FFFFFF"/>
                </a:solidFill>
                <a:latin typeface="Montserrat Light"/>
                <a:ea typeface="Montserrat Light"/>
                <a:cs typeface="Montserrat Light"/>
                <a:sym typeface="Montserrat Light"/>
              </a:defRPr>
            </a:lvl1pPr>
            <a:lvl2pPr lvl="1" rtl="0">
              <a:spcBef>
                <a:spcPts val="0"/>
              </a:spcBef>
              <a:spcAft>
                <a:spcPts val="0"/>
              </a:spcAft>
              <a:buNone/>
              <a:defRPr>
                <a:solidFill>
                  <a:srgbClr val="FFFFFF"/>
                </a:solidFill>
                <a:latin typeface="Montserrat Light"/>
                <a:ea typeface="Montserrat Light"/>
                <a:cs typeface="Montserrat Light"/>
                <a:sym typeface="Montserrat Light"/>
              </a:defRPr>
            </a:lvl2pPr>
            <a:lvl3pPr lvl="2" rtl="0">
              <a:spcBef>
                <a:spcPts val="0"/>
              </a:spcBef>
              <a:spcAft>
                <a:spcPts val="0"/>
              </a:spcAft>
              <a:buNone/>
              <a:defRPr>
                <a:solidFill>
                  <a:srgbClr val="FFFFFF"/>
                </a:solidFill>
                <a:latin typeface="Montserrat Light"/>
                <a:ea typeface="Montserrat Light"/>
                <a:cs typeface="Montserrat Light"/>
                <a:sym typeface="Montserrat Light"/>
              </a:defRPr>
            </a:lvl3pPr>
            <a:lvl4pPr lvl="3" rtl="0">
              <a:spcBef>
                <a:spcPts val="0"/>
              </a:spcBef>
              <a:spcAft>
                <a:spcPts val="0"/>
              </a:spcAft>
              <a:buNone/>
              <a:defRPr>
                <a:solidFill>
                  <a:srgbClr val="FFFFFF"/>
                </a:solidFill>
                <a:latin typeface="Montserrat Light"/>
                <a:ea typeface="Montserrat Light"/>
                <a:cs typeface="Montserrat Light"/>
                <a:sym typeface="Montserrat Light"/>
              </a:defRPr>
            </a:lvl4pPr>
            <a:lvl5pPr lvl="4" rtl="0">
              <a:spcBef>
                <a:spcPts val="0"/>
              </a:spcBef>
              <a:spcAft>
                <a:spcPts val="0"/>
              </a:spcAft>
              <a:buNone/>
              <a:defRPr>
                <a:solidFill>
                  <a:srgbClr val="FFFFFF"/>
                </a:solidFill>
                <a:latin typeface="Montserrat Light"/>
                <a:ea typeface="Montserrat Light"/>
                <a:cs typeface="Montserrat Light"/>
                <a:sym typeface="Montserrat Light"/>
              </a:defRPr>
            </a:lvl5pPr>
            <a:lvl6pPr lvl="5" rtl="0">
              <a:spcBef>
                <a:spcPts val="0"/>
              </a:spcBef>
              <a:spcAft>
                <a:spcPts val="0"/>
              </a:spcAft>
              <a:buNone/>
              <a:defRPr>
                <a:solidFill>
                  <a:srgbClr val="FFFFFF"/>
                </a:solidFill>
                <a:latin typeface="Montserrat Light"/>
                <a:ea typeface="Montserrat Light"/>
                <a:cs typeface="Montserrat Light"/>
                <a:sym typeface="Montserrat Light"/>
              </a:defRPr>
            </a:lvl6pPr>
            <a:lvl7pPr lvl="6" rtl="0">
              <a:spcBef>
                <a:spcPts val="0"/>
              </a:spcBef>
              <a:spcAft>
                <a:spcPts val="0"/>
              </a:spcAft>
              <a:buNone/>
              <a:defRPr>
                <a:solidFill>
                  <a:srgbClr val="FFFFFF"/>
                </a:solidFill>
                <a:latin typeface="Montserrat Light"/>
                <a:ea typeface="Montserrat Light"/>
                <a:cs typeface="Montserrat Light"/>
                <a:sym typeface="Montserrat Light"/>
              </a:defRPr>
            </a:lvl7pPr>
            <a:lvl8pPr lvl="7" rtl="0">
              <a:spcBef>
                <a:spcPts val="0"/>
              </a:spcBef>
              <a:spcAft>
                <a:spcPts val="0"/>
              </a:spcAft>
              <a:buNone/>
              <a:defRPr>
                <a:solidFill>
                  <a:srgbClr val="FFFFFF"/>
                </a:solidFill>
                <a:latin typeface="Montserrat Light"/>
                <a:ea typeface="Montserrat Light"/>
                <a:cs typeface="Montserrat Light"/>
                <a:sym typeface="Montserrat Light"/>
              </a:defRPr>
            </a:lvl8pPr>
            <a:lvl9pPr lvl="8" rtl="0">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_4">
    <p:bg>
      <p:bgPr>
        <a:solidFill>
          <a:srgbClr val="981FAC"/>
        </a:solidFill>
      </p:bgPr>
    </p:bg>
    <p:spTree>
      <p:nvGrpSpPr>
        <p:cNvPr id="146" name="Shape 146"/>
        <p:cNvGrpSpPr/>
        <p:nvPr/>
      </p:nvGrpSpPr>
      <p:grpSpPr>
        <a:xfrm>
          <a:off x="0" y="0"/>
          <a:ext cx="0" cy="0"/>
          <a:chOff x="0" y="0"/>
          <a:chExt cx="0" cy="0"/>
        </a:xfrm>
      </p:grpSpPr>
      <p:sp>
        <p:nvSpPr>
          <p:cNvPr id="147" name="Google Shape;147;p21"/>
          <p:cNvSpPr txBox="1"/>
          <p:nvPr>
            <p:ph type="title"/>
          </p:nvPr>
        </p:nvSpPr>
        <p:spPr>
          <a:xfrm>
            <a:off x="671100" y="486250"/>
            <a:ext cx="3296700" cy="3525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Font typeface="Montserrat"/>
              <a:buNone/>
              <a:defRPr b="1" sz="3000">
                <a:solidFill>
                  <a:srgbClr val="FFFFFF"/>
                </a:solidFill>
                <a:latin typeface="Montserrat"/>
                <a:ea typeface="Montserrat"/>
                <a:cs typeface="Montserrat"/>
                <a:sym typeface="Montserrat"/>
              </a:defRPr>
            </a:lvl1pPr>
            <a:lvl2pPr lvl="1" rtl="0">
              <a:spcBef>
                <a:spcPts val="0"/>
              </a:spcBef>
              <a:spcAft>
                <a:spcPts val="0"/>
              </a:spcAft>
              <a:buSzPts val="3000"/>
              <a:buFont typeface="Montserrat"/>
              <a:buNone/>
              <a:defRPr b="1" sz="3000">
                <a:latin typeface="Montserrat"/>
                <a:ea typeface="Montserrat"/>
                <a:cs typeface="Montserrat"/>
                <a:sym typeface="Montserrat"/>
              </a:defRPr>
            </a:lvl2pPr>
            <a:lvl3pPr lvl="2" rtl="0">
              <a:spcBef>
                <a:spcPts val="0"/>
              </a:spcBef>
              <a:spcAft>
                <a:spcPts val="0"/>
              </a:spcAft>
              <a:buSzPts val="3000"/>
              <a:buFont typeface="Montserrat"/>
              <a:buNone/>
              <a:defRPr b="1" sz="3000">
                <a:latin typeface="Montserrat"/>
                <a:ea typeface="Montserrat"/>
                <a:cs typeface="Montserrat"/>
                <a:sym typeface="Montserrat"/>
              </a:defRPr>
            </a:lvl3pPr>
            <a:lvl4pPr lvl="3" rtl="0">
              <a:spcBef>
                <a:spcPts val="0"/>
              </a:spcBef>
              <a:spcAft>
                <a:spcPts val="0"/>
              </a:spcAft>
              <a:buSzPts val="3000"/>
              <a:buFont typeface="Montserrat"/>
              <a:buNone/>
              <a:defRPr b="1" sz="3000">
                <a:latin typeface="Montserrat"/>
                <a:ea typeface="Montserrat"/>
                <a:cs typeface="Montserrat"/>
                <a:sym typeface="Montserrat"/>
              </a:defRPr>
            </a:lvl4pPr>
            <a:lvl5pPr lvl="4" rtl="0">
              <a:spcBef>
                <a:spcPts val="0"/>
              </a:spcBef>
              <a:spcAft>
                <a:spcPts val="0"/>
              </a:spcAft>
              <a:buSzPts val="3000"/>
              <a:buFont typeface="Montserrat"/>
              <a:buNone/>
              <a:defRPr b="1" sz="3000">
                <a:latin typeface="Montserrat"/>
                <a:ea typeface="Montserrat"/>
                <a:cs typeface="Montserrat"/>
                <a:sym typeface="Montserrat"/>
              </a:defRPr>
            </a:lvl5pPr>
            <a:lvl6pPr lvl="5" rtl="0">
              <a:spcBef>
                <a:spcPts val="0"/>
              </a:spcBef>
              <a:spcAft>
                <a:spcPts val="0"/>
              </a:spcAft>
              <a:buSzPts val="3000"/>
              <a:buFont typeface="Montserrat"/>
              <a:buNone/>
              <a:defRPr b="1" sz="3000">
                <a:latin typeface="Montserrat"/>
                <a:ea typeface="Montserrat"/>
                <a:cs typeface="Montserrat"/>
                <a:sym typeface="Montserrat"/>
              </a:defRPr>
            </a:lvl6pPr>
            <a:lvl7pPr lvl="6" rtl="0">
              <a:spcBef>
                <a:spcPts val="0"/>
              </a:spcBef>
              <a:spcAft>
                <a:spcPts val="0"/>
              </a:spcAft>
              <a:buSzPts val="3000"/>
              <a:buFont typeface="Montserrat"/>
              <a:buNone/>
              <a:defRPr b="1" sz="3000">
                <a:latin typeface="Montserrat"/>
                <a:ea typeface="Montserrat"/>
                <a:cs typeface="Montserrat"/>
                <a:sym typeface="Montserrat"/>
              </a:defRPr>
            </a:lvl7pPr>
            <a:lvl8pPr lvl="7" rtl="0">
              <a:spcBef>
                <a:spcPts val="0"/>
              </a:spcBef>
              <a:spcAft>
                <a:spcPts val="0"/>
              </a:spcAft>
              <a:buSzPts val="3000"/>
              <a:buFont typeface="Montserrat"/>
              <a:buNone/>
              <a:defRPr b="1" sz="3000">
                <a:latin typeface="Montserrat"/>
                <a:ea typeface="Montserrat"/>
                <a:cs typeface="Montserrat"/>
                <a:sym typeface="Montserrat"/>
              </a:defRPr>
            </a:lvl8pPr>
            <a:lvl9pPr lvl="8" rtl="0">
              <a:spcBef>
                <a:spcPts val="0"/>
              </a:spcBef>
              <a:spcAft>
                <a:spcPts val="0"/>
              </a:spcAft>
              <a:buSzPts val="3000"/>
              <a:buFont typeface="Montserrat"/>
              <a:buNone/>
              <a:defRPr b="1" sz="3000">
                <a:latin typeface="Montserrat"/>
                <a:ea typeface="Montserrat"/>
                <a:cs typeface="Montserrat"/>
                <a:sym typeface="Montserra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6">
    <p:spTree>
      <p:nvGrpSpPr>
        <p:cNvPr id="148" name="Shape 148"/>
        <p:cNvGrpSpPr/>
        <p:nvPr/>
      </p:nvGrpSpPr>
      <p:grpSpPr>
        <a:xfrm>
          <a:off x="0" y="0"/>
          <a:ext cx="0" cy="0"/>
          <a:chOff x="0" y="0"/>
          <a:chExt cx="0" cy="0"/>
        </a:xfrm>
      </p:grpSpPr>
      <p:sp>
        <p:nvSpPr>
          <p:cNvPr id="149" name="Google Shape;149;p22"/>
          <p:cNvSpPr txBox="1"/>
          <p:nvPr>
            <p:ph idx="1" type="subTitle"/>
          </p:nvPr>
        </p:nvSpPr>
        <p:spPr>
          <a:xfrm>
            <a:off x="3546018" y="3373293"/>
            <a:ext cx="28233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Montserrat"/>
                <a:ea typeface="Montserrat"/>
                <a:cs typeface="Montserrat"/>
                <a:sym typeface="Montserrat"/>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50" name="Google Shape;150;p22"/>
          <p:cNvSpPr txBox="1"/>
          <p:nvPr>
            <p:ph idx="2" type="subTitle"/>
          </p:nvPr>
        </p:nvSpPr>
        <p:spPr>
          <a:xfrm>
            <a:off x="985075" y="3373293"/>
            <a:ext cx="28233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Montserrat"/>
                <a:ea typeface="Montserrat"/>
                <a:cs typeface="Montserrat"/>
                <a:sym typeface="Montserrat"/>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51" name="Google Shape;151;p22"/>
          <p:cNvSpPr txBox="1"/>
          <p:nvPr>
            <p:ph idx="3" type="subTitle"/>
          </p:nvPr>
        </p:nvSpPr>
        <p:spPr>
          <a:xfrm>
            <a:off x="3546026" y="3826600"/>
            <a:ext cx="2189400" cy="777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Light"/>
                <a:ea typeface="Montserrat Light"/>
                <a:cs typeface="Montserrat Light"/>
                <a:sym typeface="Montserrat Light"/>
              </a:defRPr>
            </a:lvl1pPr>
            <a:lvl2pPr lvl="1" rtl="0">
              <a:spcBef>
                <a:spcPts val="0"/>
              </a:spcBef>
              <a:spcAft>
                <a:spcPts val="0"/>
              </a:spcAft>
              <a:buNone/>
              <a:defRPr>
                <a:latin typeface="Montserrat Light"/>
                <a:ea typeface="Montserrat Light"/>
                <a:cs typeface="Montserrat Light"/>
                <a:sym typeface="Montserrat Light"/>
              </a:defRPr>
            </a:lvl2pPr>
            <a:lvl3pPr lvl="2" rtl="0">
              <a:spcBef>
                <a:spcPts val="0"/>
              </a:spcBef>
              <a:spcAft>
                <a:spcPts val="0"/>
              </a:spcAft>
              <a:buNone/>
              <a:defRPr>
                <a:latin typeface="Montserrat Light"/>
                <a:ea typeface="Montserrat Light"/>
                <a:cs typeface="Montserrat Light"/>
                <a:sym typeface="Montserrat Light"/>
              </a:defRPr>
            </a:lvl3pPr>
            <a:lvl4pPr lvl="3" rtl="0">
              <a:spcBef>
                <a:spcPts val="0"/>
              </a:spcBef>
              <a:spcAft>
                <a:spcPts val="0"/>
              </a:spcAft>
              <a:buNone/>
              <a:defRPr>
                <a:latin typeface="Montserrat Light"/>
                <a:ea typeface="Montserrat Light"/>
                <a:cs typeface="Montserrat Light"/>
                <a:sym typeface="Montserrat Light"/>
              </a:defRPr>
            </a:lvl4pPr>
            <a:lvl5pPr lvl="4" rtl="0">
              <a:spcBef>
                <a:spcPts val="0"/>
              </a:spcBef>
              <a:spcAft>
                <a:spcPts val="0"/>
              </a:spcAft>
              <a:buNone/>
              <a:defRPr>
                <a:latin typeface="Montserrat Light"/>
                <a:ea typeface="Montserrat Light"/>
                <a:cs typeface="Montserrat Light"/>
                <a:sym typeface="Montserrat Light"/>
              </a:defRPr>
            </a:lvl5pPr>
            <a:lvl6pPr lvl="5" rtl="0">
              <a:spcBef>
                <a:spcPts val="0"/>
              </a:spcBef>
              <a:spcAft>
                <a:spcPts val="0"/>
              </a:spcAft>
              <a:buNone/>
              <a:defRPr>
                <a:latin typeface="Montserrat Light"/>
                <a:ea typeface="Montserrat Light"/>
                <a:cs typeface="Montserrat Light"/>
                <a:sym typeface="Montserrat Light"/>
              </a:defRPr>
            </a:lvl6pPr>
            <a:lvl7pPr lvl="6" rtl="0">
              <a:spcBef>
                <a:spcPts val="0"/>
              </a:spcBef>
              <a:spcAft>
                <a:spcPts val="0"/>
              </a:spcAft>
              <a:buNone/>
              <a:defRPr>
                <a:latin typeface="Montserrat Light"/>
                <a:ea typeface="Montserrat Light"/>
                <a:cs typeface="Montserrat Light"/>
                <a:sym typeface="Montserrat Light"/>
              </a:defRPr>
            </a:lvl7pPr>
            <a:lvl8pPr lvl="7" rtl="0">
              <a:spcBef>
                <a:spcPts val="0"/>
              </a:spcBef>
              <a:spcAft>
                <a:spcPts val="0"/>
              </a:spcAft>
              <a:buNone/>
              <a:defRPr>
                <a:latin typeface="Montserrat Light"/>
                <a:ea typeface="Montserrat Light"/>
                <a:cs typeface="Montserrat Light"/>
                <a:sym typeface="Montserrat Light"/>
              </a:defRPr>
            </a:lvl8pPr>
            <a:lvl9pPr lvl="8" rtl="0">
              <a:spcBef>
                <a:spcPts val="0"/>
              </a:spcBef>
              <a:spcAft>
                <a:spcPts val="0"/>
              </a:spcAft>
              <a:buNone/>
              <a:defRPr>
                <a:latin typeface="Montserrat Light"/>
                <a:ea typeface="Montserrat Light"/>
                <a:cs typeface="Montserrat Light"/>
                <a:sym typeface="Montserrat Light"/>
              </a:defRPr>
            </a:lvl9pPr>
          </a:lstStyle>
          <a:p/>
        </p:txBody>
      </p:sp>
      <p:sp>
        <p:nvSpPr>
          <p:cNvPr id="152" name="Google Shape;152;p22"/>
          <p:cNvSpPr txBox="1"/>
          <p:nvPr>
            <p:ph idx="4" type="subTitle"/>
          </p:nvPr>
        </p:nvSpPr>
        <p:spPr>
          <a:xfrm>
            <a:off x="6004418" y="3373293"/>
            <a:ext cx="28233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Montserrat"/>
                <a:ea typeface="Montserrat"/>
                <a:cs typeface="Montserrat"/>
                <a:sym typeface="Montserrat"/>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53" name="Google Shape;153;p22"/>
          <p:cNvSpPr txBox="1"/>
          <p:nvPr>
            <p:ph idx="5" type="subTitle"/>
          </p:nvPr>
        </p:nvSpPr>
        <p:spPr>
          <a:xfrm>
            <a:off x="6004425" y="3826600"/>
            <a:ext cx="2189400" cy="777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Light"/>
                <a:ea typeface="Montserrat Light"/>
                <a:cs typeface="Montserrat Light"/>
                <a:sym typeface="Montserrat Light"/>
              </a:defRPr>
            </a:lvl1pPr>
            <a:lvl2pPr lvl="1" rtl="0">
              <a:spcBef>
                <a:spcPts val="0"/>
              </a:spcBef>
              <a:spcAft>
                <a:spcPts val="0"/>
              </a:spcAft>
              <a:buNone/>
              <a:defRPr>
                <a:latin typeface="Montserrat Light"/>
                <a:ea typeface="Montserrat Light"/>
                <a:cs typeface="Montserrat Light"/>
                <a:sym typeface="Montserrat Light"/>
              </a:defRPr>
            </a:lvl2pPr>
            <a:lvl3pPr lvl="2" rtl="0">
              <a:spcBef>
                <a:spcPts val="0"/>
              </a:spcBef>
              <a:spcAft>
                <a:spcPts val="0"/>
              </a:spcAft>
              <a:buNone/>
              <a:defRPr>
                <a:latin typeface="Montserrat Light"/>
                <a:ea typeface="Montserrat Light"/>
                <a:cs typeface="Montserrat Light"/>
                <a:sym typeface="Montserrat Light"/>
              </a:defRPr>
            </a:lvl3pPr>
            <a:lvl4pPr lvl="3" rtl="0">
              <a:spcBef>
                <a:spcPts val="0"/>
              </a:spcBef>
              <a:spcAft>
                <a:spcPts val="0"/>
              </a:spcAft>
              <a:buNone/>
              <a:defRPr>
                <a:latin typeface="Montserrat Light"/>
                <a:ea typeface="Montserrat Light"/>
                <a:cs typeface="Montserrat Light"/>
                <a:sym typeface="Montserrat Light"/>
              </a:defRPr>
            </a:lvl4pPr>
            <a:lvl5pPr lvl="4" rtl="0">
              <a:spcBef>
                <a:spcPts val="0"/>
              </a:spcBef>
              <a:spcAft>
                <a:spcPts val="0"/>
              </a:spcAft>
              <a:buNone/>
              <a:defRPr>
                <a:latin typeface="Montserrat Light"/>
                <a:ea typeface="Montserrat Light"/>
                <a:cs typeface="Montserrat Light"/>
                <a:sym typeface="Montserrat Light"/>
              </a:defRPr>
            </a:lvl5pPr>
            <a:lvl6pPr lvl="5" rtl="0">
              <a:spcBef>
                <a:spcPts val="0"/>
              </a:spcBef>
              <a:spcAft>
                <a:spcPts val="0"/>
              </a:spcAft>
              <a:buNone/>
              <a:defRPr>
                <a:latin typeface="Montserrat Light"/>
                <a:ea typeface="Montserrat Light"/>
                <a:cs typeface="Montserrat Light"/>
                <a:sym typeface="Montserrat Light"/>
              </a:defRPr>
            </a:lvl6pPr>
            <a:lvl7pPr lvl="6" rtl="0">
              <a:spcBef>
                <a:spcPts val="0"/>
              </a:spcBef>
              <a:spcAft>
                <a:spcPts val="0"/>
              </a:spcAft>
              <a:buNone/>
              <a:defRPr>
                <a:latin typeface="Montserrat Light"/>
                <a:ea typeface="Montserrat Light"/>
                <a:cs typeface="Montserrat Light"/>
                <a:sym typeface="Montserrat Light"/>
              </a:defRPr>
            </a:lvl7pPr>
            <a:lvl8pPr lvl="7" rtl="0">
              <a:spcBef>
                <a:spcPts val="0"/>
              </a:spcBef>
              <a:spcAft>
                <a:spcPts val="0"/>
              </a:spcAft>
              <a:buNone/>
              <a:defRPr>
                <a:latin typeface="Montserrat Light"/>
                <a:ea typeface="Montserrat Light"/>
                <a:cs typeface="Montserrat Light"/>
                <a:sym typeface="Montserrat Light"/>
              </a:defRPr>
            </a:lvl8pPr>
            <a:lvl9pPr lvl="8" rtl="0">
              <a:spcBef>
                <a:spcPts val="0"/>
              </a:spcBef>
              <a:spcAft>
                <a:spcPts val="0"/>
              </a:spcAft>
              <a:buNone/>
              <a:defRPr>
                <a:latin typeface="Montserrat Light"/>
                <a:ea typeface="Montserrat Light"/>
                <a:cs typeface="Montserrat Light"/>
                <a:sym typeface="Montserrat Light"/>
              </a:defRPr>
            </a:lvl9pPr>
          </a:lstStyle>
          <a:p/>
        </p:txBody>
      </p:sp>
      <p:sp>
        <p:nvSpPr>
          <p:cNvPr id="154" name="Google Shape;154;p22"/>
          <p:cNvSpPr/>
          <p:nvPr/>
        </p:nvSpPr>
        <p:spPr>
          <a:xfrm>
            <a:off x="5792863" y="1951000"/>
            <a:ext cx="564600" cy="564600"/>
          </a:xfrm>
          <a:prstGeom prst="ellipse">
            <a:avLst/>
          </a:pr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763663" y="1951000"/>
            <a:ext cx="564600" cy="5646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8028525" y="3674800"/>
            <a:ext cx="1645800" cy="16458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061275" y="-369300"/>
            <a:ext cx="1645800" cy="1645800"/>
          </a:xfrm>
          <a:prstGeom prst="ellipse">
            <a:avLst/>
          </a:prstGeom>
          <a:solidFill>
            <a:srgbClr val="448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3325888" y="1951000"/>
            <a:ext cx="564600" cy="564600"/>
          </a:xfrm>
          <a:prstGeom prst="ellipse">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txBox="1"/>
          <p:nvPr>
            <p:ph type="title"/>
          </p:nvPr>
        </p:nvSpPr>
        <p:spPr>
          <a:xfrm>
            <a:off x="856150" y="406625"/>
            <a:ext cx="7702500" cy="482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600"/>
              <a:buFont typeface="Montserrat"/>
              <a:buNone/>
              <a:defRPr b="1">
                <a:latin typeface="Montserrat"/>
                <a:ea typeface="Montserrat"/>
                <a:cs typeface="Montserrat"/>
                <a:sym typeface="Montserrat"/>
              </a:defRPr>
            </a:lvl1pPr>
            <a:lvl2pPr lvl="1"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2pPr>
            <a:lvl3pPr lvl="2"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3pPr>
            <a:lvl4pPr lvl="3"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4pPr>
            <a:lvl5pPr lvl="4"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5pPr>
            <a:lvl6pPr lvl="5"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6pPr>
            <a:lvl7pPr lvl="6"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7pPr>
            <a:lvl8pPr lvl="7"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8pPr>
            <a:lvl9pPr lvl="8" rtl="0" algn="r">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9pPr>
          </a:lstStyle>
          <a:p/>
        </p:txBody>
      </p:sp>
      <p:sp>
        <p:nvSpPr>
          <p:cNvPr id="160" name="Google Shape;160;p22"/>
          <p:cNvSpPr txBox="1"/>
          <p:nvPr>
            <p:ph idx="6" type="subTitle"/>
          </p:nvPr>
        </p:nvSpPr>
        <p:spPr>
          <a:xfrm>
            <a:off x="985075" y="2060993"/>
            <a:ext cx="28233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Montserrat"/>
                <a:ea typeface="Montserrat"/>
                <a:cs typeface="Montserrat"/>
                <a:sym typeface="Montserrat"/>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61" name="Google Shape;161;p22"/>
          <p:cNvSpPr txBox="1"/>
          <p:nvPr>
            <p:ph idx="7" type="subTitle"/>
          </p:nvPr>
        </p:nvSpPr>
        <p:spPr>
          <a:xfrm>
            <a:off x="985075" y="2514300"/>
            <a:ext cx="2189400" cy="564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Light"/>
                <a:ea typeface="Montserrat Light"/>
                <a:cs typeface="Montserrat Light"/>
                <a:sym typeface="Montserrat Light"/>
              </a:defRPr>
            </a:lvl1pPr>
            <a:lvl2pPr lvl="1" rtl="0">
              <a:spcBef>
                <a:spcPts val="0"/>
              </a:spcBef>
              <a:spcAft>
                <a:spcPts val="0"/>
              </a:spcAft>
              <a:buNone/>
              <a:defRPr>
                <a:latin typeface="Montserrat Light"/>
                <a:ea typeface="Montserrat Light"/>
                <a:cs typeface="Montserrat Light"/>
                <a:sym typeface="Montserrat Light"/>
              </a:defRPr>
            </a:lvl2pPr>
            <a:lvl3pPr lvl="2" rtl="0">
              <a:spcBef>
                <a:spcPts val="0"/>
              </a:spcBef>
              <a:spcAft>
                <a:spcPts val="0"/>
              </a:spcAft>
              <a:buNone/>
              <a:defRPr>
                <a:latin typeface="Montserrat Light"/>
                <a:ea typeface="Montserrat Light"/>
                <a:cs typeface="Montserrat Light"/>
                <a:sym typeface="Montserrat Light"/>
              </a:defRPr>
            </a:lvl3pPr>
            <a:lvl4pPr lvl="3" rtl="0">
              <a:spcBef>
                <a:spcPts val="0"/>
              </a:spcBef>
              <a:spcAft>
                <a:spcPts val="0"/>
              </a:spcAft>
              <a:buNone/>
              <a:defRPr>
                <a:latin typeface="Montserrat Light"/>
                <a:ea typeface="Montserrat Light"/>
                <a:cs typeface="Montserrat Light"/>
                <a:sym typeface="Montserrat Light"/>
              </a:defRPr>
            </a:lvl4pPr>
            <a:lvl5pPr lvl="4" rtl="0">
              <a:spcBef>
                <a:spcPts val="0"/>
              </a:spcBef>
              <a:spcAft>
                <a:spcPts val="0"/>
              </a:spcAft>
              <a:buNone/>
              <a:defRPr>
                <a:latin typeface="Montserrat Light"/>
                <a:ea typeface="Montserrat Light"/>
                <a:cs typeface="Montserrat Light"/>
                <a:sym typeface="Montserrat Light"/>
              </a:defRPr>
            </a:lvl5pPr>
            <a:lvl6pPr lvl="5" rtl="0">
              <a:spcBef>
                <a:spcPts val="0"/>
              </a:spcBef>
              <a:spcAft>
                <a:spcPts val="0"/>
              </a:spcAft>
              <a:buNone/>
              <a:defRPr>
                <a:latin typeface="Montserrat Light"/>
                <a:ea typeface="Montserrat Light"/>
                <a:cs typeface="Montserrat Light"/>
                <a:sym typeface="Montserrat Light"/>
              </a:defRPr>
            </a:lvl6pPr>
            <a:lvl7pPr lvl="6" rtl="0">
              <a:spcBef>
                <a:spcPts val="0"/>
              </a:spcBef>
              <a:spcAft>
                <a:spcPts val="0"/>
              </a:spcAft>
              <a:buNone/>
              <a:defRPr>
                <a:latin typeface="Montserrat Light"/>
                <a:ea typeface="Montserrat Light"/>
                <a:cs typeface="Montserrat Light"/>
                <a:sym typeface="Montserrat Light"/>
              </a:defRPr>
            </a:lvl7pPr>
            <a:lvl8pPr lvl="7" rtl="0">
              <a:spcBef>
                <a:spcPts val="0"/>
              </a:spcBef>
              <a:spcAft>
                <a:spcPts val="0"/>
              </a:spcAft>
              <a:buNone/>
              <a:defRPr>
                <a:latin typeface="Montserrat Light"/>
                <a:ea typeface="Montserrat Light"/>
                <a:cs typeface="Montserrat Light"/>
                <a:sym typeface="Montserrat Light"/>
              </a:defRPr>
            </a:lvl8pPr>
            <a:lvl9pPr lvl="8" rtl="0">
              <a:spcBef>
                <a:spcPts val="0"/>
              </a:spcBef>
              <a:spcAft>
                <a:spcPts val="0"/>
              </a:spcAft>
              <a:buNone/>
              <a:defRPr>
                <a:latin typeface="Montserrat Light"/>
                <a:ea typeface="Montserrat Light"/>
                <a:cs typeface="Montserrat Light"/>
                <a:sym typeface="Montserrat Light"/>
              </a:defRPr>
            </a:lvl9pPr>
          </a:lstStyle>
          <a:p/>
        </p:txBody>
      </p:sp>
      <p:sp>
        <p:nvSpPr>
          <p:cNvPr id="162" name="Google Shape;162;p22"/>
          <p:cNvSpPr txBox="1"/>
          <p:nvPr>
            <p:ph idx="8" type="subTitle"/>
          </p:nvPr>
        </p:nvSpPr>
        <p:spPr>
          <a:xfrm>
            <a:off x="985075" y="3826600"/>
            <a:ext cx="2189400" cy="7779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Light"/>
                <a:ea typeface="Montserrat Light"/>
                <a:cs typeface="Montserrat Light"/>
                <a:sym typeface="Montserrat Light"/>
              </a:defRPr>
            </a:lvl1pPr>
            <a:lvl2pPr lvl="1" rtl="0">
              <a:spcBef>
                <a:spcPts val="0"/>
              </a:spcBef>
              <a:spcAft>
                <a:spcPts val="0"/>
              </a:spcAft>
              <a:buNone/>
              <a:defRPr>
                <a:latin typeface="Montserrat Light"/>
                <a:ea typeface="Montserrat Light"/>
                <a:cs typeface="Montserrat Light"/>
                <a:sym typeface="Montserrat Light"/>
              </a:defRPr>
            </a:lvl2pPr>
            <a:lvl3pPr lvl="2" rtl="0">
              <a:spcBef>
                <a:spcPts val="0"/>
              </a:spcBef>
              <a:spcAft>
                <a:spcPts val="0"/>
              </a:spcAft>
              <a:buNone/>
              <a:defRPr>
                <a:latin typeface="Montserrat Light"/>
                <a:ea typeface="Montserrat Light"/>
                <a:cs typeface="Montserrat Light"/>
                <a:sym typeface="Montserrat Light"/>
              </a:defRPr>
            </a:lvl3pPr>
            <a:lvl4pPr lvl="3" rtl="0">
              <a:spcBef>
                <a:spcPts val="0"/>
              </a:spcBef>
              <a:spcAft>
                <a:spcPts val="0"/>
              </a:spcAft>
              <a:buNone/>
              <a:defRPr>
                <a:latin typeface="Montserrat Light"/>
                <a:ea typeface="Montserrat Light"/>
                <a:cs typeface="Montserrat Light"/>
                <a:sym typeface="Montserrat Light"/>
              </a:defRPr>
            </a:lvl4pPr>
            <a:lvl5pPr lvl="4" rtl="0">
              <a:spcBef>
                <a:spcPts val="0"/>
              </a:spcBef>
              <a:spcAft>
                <a:spcPts val="0"/>
              </a:spcAft>
              <a:buNone/>
              <a:defRPr>
                <a:latin typeface="Montserrat Light"/>
                <a:ea typeface="Montserrat Light"/>
                <a:cs typeface="Montserrat Light"/>
                <a:sym typeface="Montserrat Light"/>
              </a:defRPr>
            </a:lvl5pPr>
            <a:lvl6pPr lvl="5" rtl="0">
              <a:spcBef>
                <a:spcPts val="0"/>
              </a:spcBef>
              <a:spcAft>
                <a:spcPts val="0"/>
              </a:spcAft>
              <a:buNone/>
              <a:defRPr>
                <a:latin typeface="Montserrat Light"/>
                <a:ea typeface="Montserrat Light"/>
                <a:cs typeface="Montserrat Light"/>
                <a:sym typeface="Montserrat Light"/>
              </a:defRPr>
            </a:lvl6pPr>
            <a:lvl7pPr lvl="6" rtl="0">
              <a:spcBef>
                <a:spcPts val="0"/>
              </a:spcBef>
              <a:spcAft>
                <a:spcPts val="0"/>
              </a:spcAft>
              <a:buNone/>
              <a:defRPr>
                <a:latin typeface="Montserrat Light"/>
                <a:ea typeface="Montserrat Light"/>
                <a:cs typeface="Montserrat Light"/>
                <a:sym typeface="Montserrat Light"/>
              </a:defRPr>
            </a:lvl7pPr>
            <a:lvl8pPr lvl="7" rtl="0">
              <a:spcBef>
                <a:spcPts val="0"/>
              </a:spcBef>
              <a:spcAft>
                <a:spcPts val="0"/>
              </a:spcAft>
              <a:buNone/>
              <a:defRPr>
                <a:latin typeface="Montserrat Light"/>
                <a:ea typeface="Montserrat Light"/>
                <a:cs typeface="Montserrat Light"/>
                <a:sym typeface="Montserrat Light"/>
              </a:defRPr>
            </a:lvl8pPr>
            <a:lvl9pPr lvl="8" rtl="0">
              <a:spcBef>
                <a:spcPts val="0"/>
              </a:spcBef>
              <a:spcAft>
                <a:spcPts val="0"/>
              </a:spcAft>
              <a:buNone/>
              <a:defRPr>
                <a:latin typeface="Montserrat Light"/>
                <a:ea typeface="Montserrat Light"/>
                <a:cs typeface="Montserrat Light"/>
                <a:sym typeface="Montserrat Light"/>
              </a:defRPr>
            </a:lvl9pPr>
          </a:lstStyle>
          <a:p/>
        </p:txBody>
      </p:sp>
      <p:sp>
        <p:nvSpPr>
          <p:cNvPr id="163" name="Google Shape;163;p22"/>
          <p:cNvSpPr txBox="1"/>
          <p:nvPr>
            <p:ph idx="9" type="subTitle"/>
          </p:nvPr>
        </p:nvSpPr>
        <p:spPr>
          <a:xfrm>
            <a:off x="3546018" y="2060993"/>
            <a:ext cx="28233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Montserrat"/>
                <a:ea typeface="Montserrat"/>
                <a:cs typeface="Montserrat"/>
                <a:sym typeface="Montserrat"/>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64" name="Google Shape;164;p22"/>
          <p:cNvSpPr txBox="1"/>
          <p:nvPr>
            <p:ph idx="13" type="subTitle"/>
          </p:nvPr>
        </p:nvSpPr>
        <p:spPr>
          <a:xfrm>
            <a:off x="3546026" y="2514300"/>
            <a:ext cx="2189400" cy="564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Light"/>
                <a:ea typeface="Montserrat Light"/>
                <a:cs typeface="Montserrat Light"/>
                <a:sym typeface="Montserrat Light"/>
              </a:defRPr>
            </a:lvl1pPr>
            <a:lvl2pPr lvl="1" rtl="0">
              <a:spcBef>
                <a:spcPts val="0"/>
              </a:spcBef>
              <a:spcAft>
                <a:spcPts val="0"/>
              </a:spcAft>
              <a:buNone/>
              <a:defRPr>
                <a:latin typeface="Montserrat Light"/>
                <a:ea typeface="Montserrat Light"/>
                <a:cs typeface="Montserrat Light"/>
                <a:sym typeface="Montserrat Light"/>
              </a:defRPr>
            </a:lvl2pPr>
            <a:lvl3pPr lvl="2" rtl="0">
              <a:spcBef>
                <a:spcPts val="0"/>
              </a:spcBef>
              <a:spcAft>
                <a:spcPts val="0"/>
              </a:spcAft>
              <a:buNone/>
              <a:defRPr>
                <a:latin typeface="Montserrat Light"/>
                <a:ea typeface="Montserrat Light"/>
                <a:cs typeface="Montserrat Light"/>
                <a:sym typeface="Montserrat Light"/>
              </a:defRPr>
            </a:lvl3pPr>
            <a:lvl4pPr lvl="3" rtl="0">
              <a:spcBef>
                <a:spcPts val="0"/>
              </a:spcBef>
              <a:spcAft>
                <a:spcPts val="0"/>
              </a:spcAft>
              <a:buNone/>
              <a:defRPr>
                <a:latin typeface="Montserrat Light"/>
                <a:ea typeface="Montserrat Light"/>
                <a:cs typeface="Montserrat Light"/>
                <a:sym typeface="Montserrat Light"/>
              </a:defRPr>
            </a:lvl4pPr>
            <a:lvl5pPr lvl="4" rtl="0">
              <a:spcBef>
                <a:spcPts val="0"/>
              </a:spcBef>
              <a:spcAft>
                <a:spcPts val="0"/>
              </a:spcAft>
              <a:buNone/>
              <a:defRPr>
                <a:latin typeface="Montserrat Light"/>
                <a:ea typeface="Montserrat Light"/>
                <a:cs typeface="Montserrat Light"/>
                <a:sym typeface="Montserrat Light"/>
              </a:defRPr>
            </a:lvl5pPr>
            <a:lvl6pPr lvl="5" rtl="0">
              <a:spcBef>
                <a:spcPts val="0"/>
              </a:spcBef>
              <a:spcAft>
                <a:spcPts val="0"/>
              </a:spcAft>
              <a:buNone/>
              <a:defRPr>
                <a:latin typeface="Montserrat Light"/>
                <a:ea typeface="Montserrat Light"/>
                <a:cs typeface="Montserrat Light"/>
                <a:sym typeface="Montserrat Light"/>
              </a:defRPr>
            </a:lvl6pPr>
            <a:lvl7pPr lvl="6" rtl="0">
              <a:spcBef>
                <a:spcPts val="0"/>
              </a:spcBef>
              <a:spcAft>
                <a:spcPts val="0"/>
              </a:spcAft>
              <a:buNone/>
              <a:defRPr>
                <a:latin typeface="Montserrat Light"/>
                <a:ea typeface="Montserrat Light"/>
                <a:cs typeface="Montserrat Light"/>
                <a:sym typeface="Montserrat Light"/>
              </a:defRPr>
            </a:lvl7pPr>
            <a:lvl8pPr lvl="7" rtl="0">
              <a:spcBef>
                <a:spcPts val="0"/>
              </a:spcBef>
              <a:spcAft>
                <a:spcPts val="0"/>
              </a:spcAft>
              <a:buNone/>
              <a:defRPr>
                <a:latin typeface="Montserrat Light"/>
                <a:ea typeface="Montserrat Light"/>
                <a:cs typeface="Montserrat Light"/>
                <a:sym typeface="Montserrat Light"/>
              </a:defRPr>
            </a:lvl8pPr>
            <a:lvl9pPr lvl="8" rtl="0">
              <a:spcBef>
                <a:spcPts val="0"/>
              </a:spcBef>
              <a:spcAft>
                <a:spcPts val="0"/>
              </a:spcAft>
              <a:buNone/>
              <a:defRPr>
                <a:latin typeface="Montserrat Light"/>
                <a:ea typeface="Montserrat Light"/>
                <a:cs typeface="Montserrat Light"/>
                <a:sym typeface="Montserrat Light"/>
              </a:defRPr>
            </a:lvl9pPr>
          </a:lstStyle>
          <a:p/>
        </p:txBody>
      </p:sp>
      <p:sp>
        <p:nvSpPr>
          <p:cNvPr id="165" name="Google Shape;165;p22"/>
          <p:cNvSpPr txBox="1"/>
          <p:nvPr>
            <p:ph idx="14" type="subTitle"/>
          </p:nvPr>
        </p:nvSpPr>
        <p:spPr>
          <a:xfrm>
            <a:off x="6004418" y="2060993"/>
            <a:ext cx="28233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latin typeface="Montserrat"/>
                <a:ea typeface="Montserrat"/>
                <a:cs typeface="Montserrat"/>
                <a:sym typeface="Montserrat"/>
              </a:defRPr>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166" name="Google Shape;166;p22"/>
          <p:cNvSpPr txBox="1"/>
          <p:nvPr>
            <p:ph idx="15" type="subTitle"/>
          </p:nvPr>
        </p:nvSpPr>
        <p:spPr>
          <a:xfrm>
            <a:off x="6004425" y="2514300"/>
            <a:ext cx="2189400" cy="5646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Light"/>
                <a:ea typeface="Montserrat Light"/>
                <a:cs typeface="Montserrat Light"/>
                <a:sym typeface="Montserrat Light"/>
              </a:defRPr>
            </a:lvl1pPr>
            <a:lvl2pPr lvl="1" rtl="0">
              <a:spcBef>
                <a:spcPts val="0"/>
              </a:spcBef>
              <a:spcAft>
                <a:spcPts val="0"/>
              </a:spcAft>
              <a:buNone/>
              <a:defRPr>
                <a:latin typeface="Montserrat Light"/>
                <a:ea typeface="Montserrat Light"/>
                <a:cs typeface="Montserrat Light"/>
                <a:sym typeface="Montserrat Light"/>
              </a:defRPr>
            </a:lvl2pPr>
            <a:lvl3pPr lvl="2" rtl="0">
              <a:spcBef>
                <a:spcPts val="0"/>
              </a:spcBef>
              <a:spcAft>
                <a:spcPts val="0"/>
              </a:spcAft>
              <a:buNone/>
              <a:defRPr>
                <a:latin typeface="Montserrat Light"/>
                <a:ea typeface="Montserrat Light"/>
                <a:cs typeface="Montserrat Light"/>
                <a:sym typeface="Montserrat Light"/>
              </a:defRPr>
            </a:lvl3pPr>
            <a:lvl4pPr lvl="3" rtl="0">
              <a:spcBef>
                <a:spcPts val="0"/>
              </a:spcBef>
              <a:spcAft>
                <a:spcPts val="0"/>
              </a:spcAft>
              <a:buNone/>
              <a:defRPr>
                <a:latin typeface="Montserrat Light"/>
                <a:ea typeface="Montserrat Light"/>
                <a:cs typeface="Montserrat Light"/>
                <a:sym typeface="Montserrat Light"/>
              </a:defRPr>
            </a:lvl4pPr>
            <a:lvl5pPr lvl="4" rtl="0">
              <a:spcBef>
                <a:spcPts val="0"/>
              </a:spcBef>
              <a:spcAft>
                <a:spcPts val="0"/>
              </a:spcAft>
              <a:buNone/>
              <a:defRPr>
                <a:latin typeface="Montserrat Light"/>
                <a:ea typeface="Montserrat Light"/>
                <a:cs typeface="Montserrat Light"/>
                <a:sym typeface="Montserrat Light"/>
              </a:defRPr>
            </a:lvl5pPr>
            <a:lvl6pPr lvl="5" rtl="0">
              <a:spcBef>
                <a:spcPts val="0"/>
              </a:spcBef>
              <a:spcAft>
                <a:spcPts val="0"/>
              </a:spcAft>
              <a:buNone/>
              <a:defRPr>
                <a:latin typeface="Montserrat Light"/>
                <a:ea typeface="Montserrat Light"/>
                <a:cs typeface="Montserrat Light"/>
                <a:sym typeface="Montserrat Light"/>
              </a:defRPr>
            </a:lvl6pPr>
            <a:lvl7pPr lvl="6" rtl="0">
              <a:spcBef>
                <a:spcPts val="0"/>
              </a:spcBef>
              <a:spcAft>
                <a:spcPts val="0"/>
              </a:spcAft>
              <a:buNone/>
              <a:defRPr>
                <a:latin typeface="Montserrat Light"/>
                <a:ea typeface="Montserrat Light"/>
                <a:cs typeface="Montserrat Light"/>
                <a:sym typeface="Montserrat Light"/>
              </a:defRPr>
            </a:lvl7pPr>
            <a:lvl8pPr lvl="7" rtl="0">
              <a:spcBef>
                <a:spcPts val="0"/>
              </a:spcBef>
              <a:spcAft>
                <a:spcPts val="0"/>
              </a:spcAft>
              <a:buNone/>
              <a:defRPr>
                <a:latin typeface="Montserrat Light"/>
                <a:ea typeface="Montserrat Light"/>
                <a:cs typeface="Montserrat Light"/>
                <a:sym typeface="Montserrat Light"/>
              </a:defRPr>
            </a:lvl8pPr>
            <a:lvl9pPr lvl="8" rtl="0">
              <a:spcBef>
                <a:spcPts val="0"/>
              </a:spcBef>
              <a:spcAft>
                <a:spcPts val="0"/>
              </a:spcAft>
              <a:buNone/>
              <a:defRPr>
                <a:latin typeface="Montserrat Light"/>
                <a:ea typeface="Montserrat Light"/>
                <a:cs typeface="Montserrat Light"/>
                <a:sym typeface="Montserrat Ligh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8">
    <p:spTree>
      <p:nvGrpSpPr>
        <p:cNvPr id="167" name="Shape 167"/>
        <p:cNvGrpSpPr/>
        <p:nvPr/>
      </p:nvGrpSpPr>
      <p:grpSpPr>
        <a:xfrm>
          <a:off x="0" y="0"/>
          <a:ext cx="0" cy="0"/>
          <a:chOff x="0" y="0"/>
          <a:chExt cx="0" cy="0"/>
        </a:xfrm>
      </p:grpSpPr>
      <p:sp>
        <p:nvSpPr>
          <p:cNvPr id="168" name="Google Shape;168;p23"/>
          <p:cNvSpPr/>
          <p:nvPr/>
        </p:nvSpPr>
        <p:spPr>
          <a:xfrm flipH="1">
            <a:off x="0" y="0"/>
            <a:ext cx="4596300" cy="5143500"/>
          </a:xfrm>
          <a:prstGeom prst="rect">
            <a:avLst/>
          </a:prstGeom>
          <a:solidFill>
            <a:srgbClr val="FF57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3"/>
          <p:cNvSpPr txBox="1"/>
          <p:nvPr>
            <p:ph type="title"/>
          </p:nvPr>
        </p:nvSpPr>
        <p:spPr>
          <a:xfrm>
            <a:off x="4835075" y="1024000"/>
            <a:ext cx="4106100" cy="101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Font typeface="Montserrat"/>
              <a:buNone/>
              <a:defRPr b="1">
                <a:latin typeface="Montserrat"/>
                <a:ea typeface="Montserrat"/>
                <a:cs typeface="Montserrat"/>
                <a:sym typeface="Montserrat"/>
              </a:defRPr>
            </a:lvl1pPr>
            <a:lvl2pPr lvl="1" rtl="0">
              <a:spcBef>
                <a:spcPts val="0"/>
              </a:spcBef>
              <a:spcAft>
                <a:spcPts val="0"/>
              </a:spcAft>
              <a:buSzPts val="4000"/>
              <a:buFont typeface="Montserrat"/>
              <a:buNone/>
              <a:defRPr b="1" sz="4000">
                <a:latin typeface="Montserrat"/>
                <a:ea typeface="Montserrat"/>
                <a:cs typeface="Montserrat"/>
                <a:sym typeface="Montserrat"/>
              </a:defRPr>
            </a:lvl2pPr>
            <a:lvl3pPr lvl="2" rtl="0">
              <a:spcBef>
                <a:spcPts val="0"/>
              </a:spcBef>
              <a:spcAft>
                <a:spcPts val="0"/>
              </a:spcAft>
              <a:buSzPts val="4000"/>
              <a:buFont typeface="Montserrat"/>
              <a:buNone/>
              <a:defRPr b="1" sz="4000">
                <a:latin typeface="Montserrat"/>
                <a:ea typeface="Montserrat"/>
                <a:cs typeface="Montserrat"/>
                <a:sym typeface="Montserrat"/>
              </a:defRPr>
            </a:lvl3pPr>
            <a:lvl4pPr lvl="3" rtl="0">
              <a:spcBef>
                <a:spcPts val="0"/>
              </a:spcBef>
              <a:spcAft>
                <a:spcPts val="0"/>
              </a:spcAft>
              <a:buSzPts val="4000"/>
              <a:buFont typeface="Montserrat"/>
              <a:buNone/>
              <a:defRPr b="1" sz="4000">
                <a:latin typeface="Montserrat"/>
                <a:ea typeface="Montserrat"/>
                <a:cs typeface="Montserrat"/>
                <a:sym typeface="Montserrat"/>
              </a:defRPr>
            </a:lvl4pPr>
            <a:lvl5pPr lvl="4" rtl="0">
              <a:spcBef>
                <a:spcPts val="0"/>
              </a:spcBef>
              <a:spcAft>
                <a:spcPts val="0"/>
              </a:spcAft>
              <a:buSzPts val="4000"/>
              <a:buFont typeface="Montserrat"/>
              <a:buNone/>
              <a:defRPr b="1" sz="4000">
                <a:latin typeface="Montserrat"/>
                <a:ea typeface="Montserrat"/>
                <a:cs typeface="Montserrat"/>
                <a:sym typeface="Montserrat"/>
              </a:defRPr>
            </a:lvl5pPr>
            <a:lvl6pPr lvl="5" rtl="0">
              <a:spcBef>
                <a:spcPts val="0"/>
              </a:spcBef>
              <a:spcAft>
                <a:spcPts val="0"/>
              </a:spcAft>
              <a:buSzPts val="4000"/>
              <a:buFont typeface="Montserrat"/>
              <a:buNone/>
              <a:defRPr b="1" sz="4000">
                <a:latin typeface="Montserrat"/>
                <a:ea typeface="Montserrat"/>
                <a:cs typeface="Montserrat"/>
                <a:sym typeface="Montserrat"/>
              </a:defRPr>
            </a:lvl6pPr>
            <a:lvl7pPr lvl="6" rtl="0">
              <a:spcBef>
                <a:spcPts val="0"/>
              </a:spcBef>
              <a:spcAft>
                <a:spcPts val="0"/>
              </a:spcAft>
              <a:buSzPts val="4000"/>
              <a:buFont typeface="Montserrat"/>
              <a:buNone/>
              <a:defRPr b="1" sz="4000">
                <a:latin typeface="Montserrat"/>
                <a:ea typeface="Montserrat"/>
                <a:cs typeface="Montserrat"/>
                <a:sym typeface="Montserrat"/>
              </a:defRPr>
            </a:lvl7pPr>
            <a:lvl8pPr lvl="7" rtl="0">
              <a:spcBef>
                <a:spcPts val="0"/>
              </a:spcBef>
              <a:spcAft>
                <a:spcPts val="0"/>
              </a:spcAft>
              <a:buSzPts val="4000"/>
              <a:buFont typeface="Montserrat"/>
              <a:buNone/>
              <a:defRPr b="1" sz="4000">
                <a:latin typeface="Montserrat"/>
                <a:ea typeface="Montserrat"/>
                <a:cs typeface="Montserrat"/>
                <a:sym typeface="Montserrat"/>
              </a:defRPr>
            </a:lvl8pPr>
            <a:lvl9pPr lvl="8" rtl="0">
              <a:spcBef>
                <a:spcPts val="0"/>
              </a:spcBef>
              <a:spcAft>
                <a:spcPts val="0"/>
              </a:spcAft>
              <a:buSzPts val="4000"/>
              <a:buFont typeface="Montserrat"/>
              <a:buNone/>
              <a:defRPr b="1" sz="4000">
                <a:latin typeface="Montserrat"/>
                <a:ea typeface="Montserrat"/>
                <a:cs typeface="Montserrat"/>
                <a:sym typeface="Montserrat"/>
              </a:defRPr>
            </a:lvl9pPr>
          </a:lstStyle>
          <a:p/>
        </p:txBody>
      </p:sp>
      <p:sp>
        <p:nvSpPr>
          <p:cNvPr id="170" name="Google Shape;170;p23"/>
          <p:cNvSpPr txBox="1"/>
          <p:nvPr>
            <p:ph idx="1" type="subTitle"/>
          </p:nvPr>
        </p:nvSpPr>
        <p:spPr>
          <a:xfrm>
            <a:off x="5518850" y="3347275"/>
            <a:ext cx="2738100" cy="937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434343"/>
                </a:solidFill>
                <a:latin typeface="Montserrat Light"/>
                <a:ea typeface="Montserrat Light"/>
                <a:cs typeface="Montserrat Light"/>
                <a:sym typeface="Montserrat Light"/>
              </a:defRPr>
            </a:lvl1pPr>
            <a:lvl2pPr lvl="1" rtl="0" algn="ctr">
              <a:spcBef>
                <a:spcPts val="0"/>
              </a:spcBef>
              <a:spcAft>
                <a:spcPts val="0"/>
              </a:spcAft>
              <a:buNone/>
              <a:defRPr>
                <a:solidFill>
                  <a:srgbClr val="434343"/>
                </a:solidFill>
                <a:latin typeface="Montserrat Light"/>
                <a:ea typeface="Montserrat Light"/>
                <a:cs typeface="Montserrat Light"/>
                <a:sym typeface="Montserrat Light"/>
              </a:defRPr>
            </a:lvl2pPr>
            <a:lvl3pPr lvl="2" rtl="0" algn="ctr">
              <a:spcBef>
                <a:spcPts val="0"/>
              </a:spcBef>
              <a:spcAft>
                <a:spcPts val="0"/>
              </a:spcAft>
              <a:buNone/>
              <a:defRPr>
                <a:solidFill>
                  <a:srgbClr val="434343"/>
                </a:solidFill>
                <a:latin typeface="Montserrat Light"/>
                <a:ea typeface="Montserrat Light"/>
                <a:cs typeface="Montserrat Light"/>
                <a:sym typeface="Montserrat Light"/>
              </a:defRPr>
            </a:lvl3pPr>
            <a:lvl4pPr lvl="3" rtl="0" algn="ctr">
              <a:spcBef>
                <a:spcPts val="0"/>
              </a:spcBef>
              <a:spcAft>
                <a:spcPts val="0"/>
              </a:spcAft>
              <a:buNone/>
              <a:defRPr>
                <a:solidFill>
                  <a:srgbClr val="434343"/>
                </a:solidFill>
                <a:latin typeface="Montserrat Light"/>
                <a:ea typeface="Montserrat Light"/>
                <a:cs typeface="Montserrat Light"/>
                <a:sym typeface="Montserrat Light"/>
              </a:defRPr>
            </a:lvl4pPr>
            <a:lvl5pPr lvl="4" rtl="0" algn="ctr">
              <a:spcBef>
                <a:spcPts val="0"/>
              </a:spcBef>
              <a:spcAft>
                <a:spcPts val="0"/>
              </a:spcAft>
              <a:buNone/>
              <a:defRPr>
                <a:solidFill>
                  <a:srgbClr val="434343"/>
                </a:solidFill>
                <a:latin typeface="Montserrat Light"/>
                <a:ea typeface="Montserrat Light"/>
                <a:cs typeface="Montserrat Light"/>
                <a:sym typeface="Montserrat Light"/>
              </a:defRPr>
            </a:lvl5pPr>
            <a:lvl6pPr lvl="5" rtl="0" algn="ctr">
              <a:spcBef>
                <a:spcPts val="0"/>
              </a:spcBef>
              <a:spcAft>
                <a:spcPts val="0"/>
              </a:spcAft>
              <a:buNone/>
              <a:defRPr>
                <a:solidFill>
                  <a:srgbClr val="434343"/>
                </a:solidFill>
                <a:latin typeface="Montserrat Light"/>
                <a:ea typeface="Montserrat Light"/>
                <a:cs typeface="Montserrat Light"/>
                <a:sym typeface="Montserrat Light"/>
              </a:defRPr>
            </a:lvl6pPr>
            <a:lvl7pPr lvl="6" rtl="0" algn="ctr">
              <a:spcBef>
                <a:spcPts val="0"/>
              </a:spcBef>
              <a:spcAft>
                <a:spcPts val="0"/>
              </a:spcAft>
              <a:buNone/>
              <a:defRPr>
                <a:solidFill>
                  <a:srgbClr val="434343"/>
                </a:solidFill>
                <a:latin typeface="Montserrat Light"/>
                <a:ea typeface="Montserrat Light"/>
                <a:cs typeface="Montserrat Light"/>
                <a:sym typeface="Montserrat Light"/>
              </a:defRPr>
            </a:lvl7pPr>
            <a:lvl8pPr lvl="7" rtl="0" algn="ctr">
              <a:spcBef>
                <a:spcPts val="0"/>
              </a:spcBef>
              <a:spcAft>
                <a:spcPts val="0"/>
              </a:spcAft>
              <a:buNone/>
              <a:defRPr>
                <a:solidFill>
                  <a:srgbClr val="434343"/>
                </a:solidFill>
                <a:latin typeface="Montserrat Light"/>
                <a:ea typeface="Montserrat Light"/>
                <a:cs typeface="Montserrat Light"/>
                <a:sym typeface="Montserrat Light"/>
              </a:defRPr>
            </a:lvl8pPr>
            <a:lvl9pPr lvl="8" rtl="0" algn="ctr">
              <a:spcBef>
                <a:spcPts val="0"/>
              </a:spcBef>
              <a:spcAft>
                <a:spcPts val="0"/>
              </a:spcAft>
              <a:buNone/>
              <a:defRPr>
                <a:solidFill>
                  <a:srgbClr val="434343"/>
                </a:solidFill>
                <a:latin typeface="Montserrat Light"/>
                <a:ea typeface="Montserrat Light"/>
                <a:cs typeface="Montserrat Light"/>
                <a:sym typeface="Montserrat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1">
  <p:cSld name="CUSTOM_8_1">
    <p:spTree>
      <p:nvGrpSpPr>
        <p:cNvPr id="171" name="Shape 171"/>
        <p:cNvGrpSpPr/>
        <p:nvPr/>
      </p:nvGrpSpPr>
      <p:grpSpPr>
        <a:xfrm>
          <a:off x="0" y="0"/>
          <a:ext cx="0" cy="0"/>
          <a:chOff x="0" y="0"/>
          <a:chExt cx="0" cy="0"/>
        </a:xfrm>
      </p:grpSpPr>
      <p:sp>
        <p:nvSpPr>
          <p:cNvPr id="172" name="Google Shape;172;p24"/>
          <p:cNvSpPr/>
          <p:nvPr/>
        </p:nvSpPr>
        <p:spPr>
          <a:xfrm rot="10800000">
            <a:off x="4472100" y="0"/>
            <a:ext cx="4671900" cy="5161200"/>
          </a:xfrm>
          <a:prstGeom prst="flowChartDelay">
            <a:avLst/>
          </a:prstGeom>
          <a:solidFill>
            <a:srgbClr val="448AF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173" name="Google Shape;173;p24"/>
          <p:cNvSpPr/>
          <p:nvPr/>
        </p:nvSpPr>
        <p:spPr>
          <a:xfrm>
            <a:off x="7531050" y="4130850"/>
            <a:ext cx="1291800" cy="1291800"/>
          </a:xfrm>
          <a:prstGeom prst="ellipse">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rot="-1949464">
            <a:off x="7836180" y="559315"/>
            <a:ext cx="1658140" cy="1658140"/>
          </a:xfrm>
          <a:prstGeom prst="rect">
            <a:avLst/>
          </a:prstGeom>
          <a:noFill/>
          <a:ln cap="flat" cmpd="sng" w="228600">
            <a:solidFill>
              <a:srgbClr val="FE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txBox="1"/>
          <p:nvPr>
            <p:ph idx="1" type="subTitle"/>
          </p:nvPr>
        </p:nvSpPr>
        <p:spPr>
          <a:xfrm>
            <a:off x="5608400" y="1139225"/>
            <a:ext cx="2433000" cy="13938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solidFill>
                  <a:srgbClr val="FFFFFF"/>
                </a:solidFill>
                <a:latin typeface="Montserrat"/>
                <a:ea typeface="Montserrat"/>
                <a:cs typeface="Montserrat"/>
                <a:sym typeface="Montserrat"/>
              </a:defRPr>
            </a:lvl1pPr>
            <a:lvl2pPr lvl="1" rtl="0">
              <a:spcBef>
                <a:spcPts val="0"/>
              </a:spcBef>
              <a:spcAft>
                <a:spcPts val="0"/>
              </a:spcAft>
              <a:buNone/>
              <a:defRPr b="1">
                <a:solidFill>
                  <a:srgbClr val="434343"/>
                </a:solidFill>
                <a:latin typeface="Montserrat"/>
                <a:ea typeface="Montserrat"/>
                <a:cs typeface="Montserrat"/>
                <a:sym typeface="Montserrat"/>
              </a:defRPr>
            </a:lvl2pPr>
            <a:lvl3pPr lvl="2" rtl="0">
              <a:spcBef>
                <a:spcPts val="0"/>
              </a:spcBef>
              <a:spcAft>
                <a:spcPts val="0"/>
              </a:spcAft>
              <a:buNone/>
              <a:defRPr b="1">
                <a:solidFill>
                  <a:srgbClr val="434343"/>
                </a:solidFill>
                <a:latin typeface="Montserrat"/>
                <a:ea typeface="Montserrat"/>
                <a:cs typeface="Montserrat"/>
                <a:sym typeface="Montserrat"/>
              </a:defRPr>
            </a:lvl3pPr>
            <a:lvl4pPr lvl="3" rtl="0">
              <a:spcBef>
                <a:spcPts val="0"/>
              </a:spcBef>
              <a:spcAft>
                <a:spcPts val="0"/>
              </a:spcAft>
              <a:buNone/>
              <a:defRPr b="1">
                <a:solidFill>
                  <a:srgbClr val="434343"/>
                </a:solidFill>
                <a:latin typeface="Montserrat"/>
                <a:ea typeface="Montserrat"/>
                <a:cs typeface="Montserrat"/>
                <a:sym typeface="Montserrat"/>
              </a:defRPr>
            </a:lvl4pPr>
            <a:lvl5pPr lvl="4" rtl="0">
              <a:spcBef>
                <a:spcPts val="0"/>
              </a:spcBef>
              <a:spcAft>
                <a:spcPts val="0"/>
              </a:spcAft>
              <a:buNone/>
              <a:defRPr b="1">
                <a:solidFill>
                  <a:srgbClr val="434343"/>
                </a:solidFill>
                <a:latin typeface="Montserrat"/>
                <a:ea typeface="Montserrat"/>
                <a:cs typeface="Montserrat"/>
                <a:sym typeface="Montserrat"/>
              </a:defRPr>
            </a:lvl5pPr>
            <a:lvl6pPr lvl="5" rtl="0">
              <a:spcBef>
                <a:spcPts val="0"/>
              </a:spcBef>
              <a:spcAft>
                <a:spcPts val="0"/>
              </a:spcAft>
              <a:buNone/>
              <a:defRPr b="1">
                <a:solidFill>
                  <a:srgbClr val="434343"/>
                </a:solidFill>
                <a:latin typeface="Montserrat"/>
                <a:ea typeface="Montserrat"/>
                <a:cs typeface="Montserrat"/>
                <a:sym typeface="Montserrat"/>
              </a:defRPr>
            </a:lvl6pPr>
            <a:lvl7pPr lvl="6" rtl="0">
              <a:spcBef>
                <a:spcPts val="0"/>
              </a:spcBef>
              <a:spcAft>
                <a:spcPts val="0"/>
              </a:spcAft>
              <a:buNone/>
              <a:defRPr b="1">
                <a:solidFill>
                  <a:srgbClr val="434343"/>
                </a:solidFill>
                <a:latin typeface="Montserrat"/>
                <a:ea typeface="Montserrat"/>
                <a:cs typeface="Montserrat"/>
                <a:sym typeface="Montserrat"/>
              </a:defRPr>
            </a:lvl7pPr>
            <a:lvl8pPr lvl="7" rtl="0">
              <a:spcBef>
                <a:spcPts val="0"/>
              </a:spcBef>
              <a:spcAft>
                <a:spcPts val="0"/>
              </a:spcAft>
              <a:buNone/>
              <a:defRPr b="1">
                <a:solidFill>
                  <a:srgbClr val="434343"/>
                </a:solidFill>
                <a:latin typeface="Montserrat"/>
                <a:ea typeface="Montserrat"/>
                <a:cs typeface="Montserrat"/>
                <a:sym typeface="Montserrat"/>
              </a:defRPr>
            </a:lvl8pPr>
            <a:lvl9pPr lvl="8" rtl="0">
              <a:spcBef>
                <a:spcPts val="0"/>
              </a:spcBef>
              <a:spcAft>
                <a:spcPts val="0"/>
              </a:spcAft>
              <a:buNone/>
              <a:defRPr b="1">
                <a:solidFill>
                  <a:srgbClr val="434343"/>
                </a:solidFill>
                <a:latin typeface="Montserrat"/>
                <a:ea typeface="Montserrat"/>
                <a:cs typeface="Montserrat"/>
                <a:sym typeface="Montserrat"/>
              </a:defRPr>
            </a:lvl9pPr>
          </a:lstStyle>
          <a:p/>
        </p:txBody>
      </p:sp>
      <p:sp>
        <p:nvSpPr>
          <p:cNvPr id="176" name="Google Shape;176;p24"/>
          <p:cNvSpPr txBox="1"/>
          <p:nvPr>
            <p:ph idx="2" type="subTitle"/>
          </p:nvPr>
        </p:nvSpPr>
        <p:spPr>
          <a:xfrm>
            <a:off x="5608399" y="2563425"/>
            <a:ext cx="2738100" cy="7926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Montserrat Light"/>
                <a:ea typeface="Montserrat Light"/>
                <a:cs typeface="Montserrat Light"/>
                <a:sym typeface="Montserrat Light"/>
              </a:defRPr>
            </a:lvl1pPr>
            <a:lvl2pPr lvl="1" rtl="0">
              <a:spcBef>
                <a:spcPts val="0"/>
              </a:spcBef>
              <a:spcAft>
                <a:spcPts val="0"/>
              </a:spcAft>
              <a:buNone/>
              <a:defRPr>
                <a:solidFill>
                  <a:srgbClr val="FFFFFF"/>
                </a:solidFill>
                <a:latin typeface="Montserrat Light"/>
                <a:ea typeface="Montserrat Light"/>
                <a:cs typeface="Montserrat Light"/>
                <a:sym typeface="Montserrat Light"/>
              </a:defRPr>
            </a:lvl2pPr>
            <a:lvl3pPr lvl="2" rtl="0">
              <a:spcBef>
                <a:spcPts val="0"/>
              </a:spcBef>
              <a:spcAft>
                <a:spcPts val="0"/>
              </a:spcAft>
              <a:buNone/>
              <a:defRPr>
                <a:solidFill>
                  <a:srgbClr val="FFFFFF"/>
                </a:solidFill>
                <a:latin typeface="Montserrat Light"/>
                <a:ea typeface="Montserrat Light"/>
                <a:cs typeface="Montserrat Light"/>
                <a:sym typeface="Montserrat Light"/>
              </a:defRPr>
            </a:lvl3pPr>
            <a:lvl4pPr lvl="3" rtl="0">
              <a:spcBef>
                <a:spcPts val="0"/>
              </a:spcBef>
              <a:spcAft>
                <a:spcPts val="0"/>
              </a:spcAft>
              <a:buNone/>
              <a:defRPr>
                <a:solidFill>
                  <a:srgbClr val="FFFFFF"/>
                </a:solidFill>
                <a:latin typeface="Montserrat Light"/>
                <a:ea typeface="Montserrat Light"/>
                <a:cs typeface="Montserrat Light"/>
                <a:sym typeface="Montserrat Light"/>
              </a:defRPr>
            </a:lvl4pPr>
            <a:lvl5pPr lvl="4" rtl="0">
              <a:spcBef>
                <a:spcPts val="0"/>
              </a:spcBef>
              <a:spcAft>
                <a:spcPts val="0"/>
              </a:spcAft>
              <a:buNone/>
              <a:defRPr>
                <a:solidFill>
                  <a:srgbClr val="FFFFFF"/>
                </a:solidFill>
                <a:latin typeface="Montserrat Light"/>
                <a:ea typeface="Montserrat Light"/>
                <a:cs typeface="Montserrat Light"/>
                <a:sym typeface="Montserrat Light"/>
              </a:defRPr>
            </a:lvl5pPr>
            <a:lvl6pPr lvl="5" rtl="0">
              <a:spcBef>
                <a:spcPts val="0"/>
              </a:spcBef>
              <a:spcAft>
                <a:spcPts val="0"/>
              </a:spcAft>
              <a:buNone/>
              <a:defRPr>
                <a:solidFill>
                  <a:srgbClr val="FFFFFF"/>
                </a:solidFill>
                <a:latin typeface="Montserrat Light"/>
                <a:ea typeface="Montserrat Light"/>
                <a:cs typeface="Montserrat Light"/>
                <a:sym typeface="Montserrat Light"/>
              </a:defRPr>
            </a:lvl6pPr>
            <a:lvl7pPr lvl="6" rtl="0">
              <a:spcBef>
                <a:spcPts val="0"/>
              </a:spcBef>
              <a:spcAft>
                <a:spcPts val="0"/>
              </a:spcAft>
              <a:buNone/>
              <a:defRPr>
                <a:solidFill>
                  <a:srgbClr val="FFFFFF"/>
                </a:solidFill>
                <a:latin typeface="Montserrat Light"/>
                <a:ea typeface="Montserrat Light"/>
                <a:cs typeface="Montserrat Light"/>
                <a:sym typeface="Montserrat Light"/>
              </a:defRPr>
            </a:lvl7pPr>
            <a:lvl8pPr lvl="7" rtl="0">
              <a:spcBef>
                <a:spcPts val="0"/>
              </a:spcBef>
              <a:spcAft>
                <a:spcPts val="0"/>
              </a:spcAft>
              <a:buNone/>
              <a:defRPr>
                <a:solidFill>
                  <a:srgbClr val="FFFFFF"/>
                </a:solidFill>
                <a:latin typeface="Montserrat Light"/>
                <a:ea typeface="Montserrat Light"/>
                <a:cs typeface="Montserrat Light"/>
                <a:sym typeface="Montserrat Light"/>
              </a:defRPr>
            </a:lvl8pPr>
            <a:lvl9pPr lvl="8" rtl="0">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7">
    <p:spTree>
      <p:nvGrpSpPr>
        <p:cNvPr id="177" name="Shape 17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Gold">
  <p:cSld name="TITLE_1_1_1_1">
    <p:bg>
      <p:bgPr>
        <a:solidFill>
          <a:srgbClr val="ED9E46"/>
        </a:solidFill>
      </p:bgPr>
    </p:bg>
    <p:spTree>
      <p:nvGrpSpPr>
        <p:cNvPr id="178" name="Shape 178"/>
        <p:cNvGrpSpPr/>
        <p:nvPr/>
      </p:nvGrpSpPr>
      <p:grpSpPr>
        <a:xfrm>
          <a:off x="0" y="0"/>
          <a:ext cx="0" cy="0"/>
          <a:chOff x="0" y="0"/>
          <a:chExt cx="0" cy="0"/>
        </a:xfrm>
      </p:grpSpPr>
      <p:sp>
        <p:nvSpPr>
          <p:cNvPr id="179" name="Google Shape;179;p26"/>
          <p:cNvSpPr txBox="1"/>
          <p:nvPr>
            <p:ph idx="1" type="body"/>
          </p:nvPr>
        </p:nvSpPr>
        <p:spPr>
          <a:xfrm>
            <a:off x="1513800" y="2161800"/>
            <a:ext cx="6116400" cy="8199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Char char="●"/>
              <a:defRPr i="1"/>
            </a:lvl1pPr>
            <a:lvl2pPr indent="-304800" lvl="1" marL="914400" rtl="0" algn="ctr">
              <a:spcBef>
                <a:spcPts val="0"/>
              </a:spcBef>
              <a:spcAft>
                <a:spcPts val="0"/>
              </a:spcAft>
              <a:buSzPts val="1200"/>
              <a:buChar char="○"/>
              <a:defRPr i="1"/>
            </a:lvl2pPr>
            <a:lvl3pPr indent="-304800" lvl="2" marL="1371600" rtl="0" algn="ctr">
              <a:spcBef>
                <a:spcPts val="0"/>
              </a:spcBef>
              <a:spcAft>
                <a:spcPts val="0"/>
              </a:spcAft>
              <a:buSzPts val="1200"/>
              <a:buChar char="■"/>
              <a:defRPr i="1"/>
            </a:lvl3pPr>
            <a:lvl4pPr indent="-304800" lvl="3" marL="1828800" rtl="0" algn="ctr">
              <a:spcBef>
                <a:spcPts val="0"/>
              </a:spcBef>
              <a:spcAft>
                <a:spcPts val="0"/>
              </a:spcAft>
              <a:buSzPts val="1200"/>
              <a:buChar char="●"/>
              <a:defRPr i="1"/>
            </a:lvl4pPr>
            <a:lvl5pPr indent="-304800" lvl="4" marL="2286000" rtl="0" algn="ctr">
              <a:spcBef>
                <a:spcPts val="0"/>
              </a:spcBef>
              <a:spcAft>
                <a:spcPts val="0"/>
              </a:spcAft>
              <a:buSzPts val="1200"/>
              <a:buChar char="○"/>
              <a:defRPr i="1"/>
            </a:lvl5pPr>
            <a:lvl6pPr indent="-304800" lvl="5" marL="2743200" rtl="0" algn="ctr">
              <a:spcBef>
                <a:spcPts val="0"/>
              </a:spcBef>
              <a:spcAft>
                <a:spcPts val="0"/>
              </a:spcAft>
              <a:buSzPts val="1200"/>
              <a:buChar char="■"/>
              <a:defRPr i="1"/>
            </a:lvl6pPr>
            <a:lvl7pPr indent="-304800" lvl="6" marL="3200400" rtl="0" algn="ctr">
              <a:spcBef>
                <a:spcPts val="0"/>
              </a:spcBef>
              <a:spcAft>
                <a:spcPts val="0"/>
              </a:spcAft>
              <a:buSzPts val="1200"/>
              <a:buChar char="●"/>
              <a:defRPr i="1"/>
            </a:lvl7pPr>
            <a:lvl8pPr indent="-304800" lvl="7" marL="3657600" rtl="0" algn="ctr">
              <a:spcBef>
                <a:spcPts val="0"/>
              </a:spcBef>
              <a:spcAft>
                <a:spcPts val="0"/>
              </a:spcAft>
              <a:buSzPts val="1200"/>
              <a:buChar char="○"/>
              <a:defRPr i="1"/>
            </a:lvl8pPr>
            <a:lvl9pPr indent="-304800" lvl="8" marL="4114800" rtl="0" algn="ctr">
              <a:spcBef>
                <a:spcPts val="0"/>
              </a:spcBef>
              <a:spcAft>
                <a:spcPts val="0"/>
              </a:spcAft>
              <a:buSzPts val="1200"/>
              <a:buChar char="■"/>
              <a:defRPr i="1"/>
            </a:lvl9pPr>
          </a:lstStyle>
          <a:p/>
        </p:txBody>
      </p:sp>
      <p:sp>
        <p:nvSpPr>
          <p:cNvPr id="180" name="Google Shape;180;p26"/>
          <p:cNvSpPr txBox="1"/>
          <p:nvPr/>
        </p:nvSpPr>
        <p:spPr>
          <a:xfrm>
            <a:off x="3593400" y="118141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9600">
                <a:solidFill>
                  <a:srgbClr val="FFFFFF"/>
                </a:solidFill>
                <a:latin typeface="Times New Roman"/>
                <a:ea typeface="Times New Roman"/>
                <a:cs typeface="Times New Roman"/>
                <a:sym typeface="Times New Roman"/>
              </a:rPr>
              <a:t>“</a:t>
            </a:r>
            <a:endParaRPr b="1" sz="9600">
              <a:solidFill>
                <a:srgbClr val="FFFFFF"/>
              </a:solidFill>
              <a:latin typeface="Times New Roman"/>
              <a:ea typeface="Times New Roman"/>
              <a:cs typeface="Times New Roman"/>
              <a:sym typeface="Times New Roman"/>
            </a:endParaRPr>
          </a:p>
        </p:txBody>
      </p:sp>
      <p:sp>
        <p:nvSpPr>
          <p:cNvPr id="181" name="Google Shape;181;p26"/>
          <p:cNvSpPr/>
          <p:nvPr/>
        </p:nvSpPr>
        <p:spPr>
          <a:xfrm>
            <a:off x="2584275" y="4565606"/>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6"/>
          <p:cNvSpPr/>
          <p:nvPr/>
        </p:nvSpPr>
        <p:spPr>
          <a:xfrm>
            <a:off x="2584275" y="451669"/>
            <a:ext cx="39960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83" name="Shape 183"/>
        <p:cNvGrpSpPr/>
        <p:nvPr/>
      </p:nvGrpSpPr>
      <p:grpSpPr>
        <a:xfrm>
          <a:off x="0" y="0"/>
          <a:ext cx="0" cy="0"/>
          <a:chOff x="0" y="0"/>
          <a:chExt cx="0" cy="0"/>
        </a:xfrm>
      </p:grpSpPr>
      <p:sp>
        <p:nvSpPr>
          <p:cNvPr id="184" name="Google Shape;184;p27"/>
          <p:cNvSpPr txBox="1"/>
          <p:nvPr>
            <p:ph type="title"/>
          </p:nvPr>
        </p:nvSpPr>
        <p:spPr>
          <a:xfrm>
            <a:off x="457200" y="114300"/>
            <a:ext cx="8229600" cy="743100"/>
          </a:xfrm>
          <a:prstGeom prst="rect">
            <a:avLst/>
          </a:prstGeom>
          <a:noFill/>
          <a:ln>
            <a:noFill/>
          </a:ln>
        </p:spPr>
        <p:txBody>
          <a:bodyPr anchorCtr="0" anchor="b" bIns="91425" lIns="91425" spcFirstLastPara="1" rIns="91425" wrap="square" tIns="91425">
            <a:noAutofit/>
          </a:bodyPr>
          <a:lstStyle>
            <a:lvl1pPr indent="0" lvl="0" marL="0" marR="0" rtl="0" algn="l">
              <a:spcBef>
                <a:spcPts val="0"/>
              </a:spcBef>
              <a:spcAft>
                <a:spcPts val="0"/>
              </a:spcAft>
              <a:buSzPts val="3600"/>
              <a:buNone/>
              <a:defRPr b="0" i="0" sz="3200" u="none" cap="none" strike="noStrike">
                <a:solidFill>
                  <a:schemeClr val="dk2"/>
                </a:solidFill>
                <a:latin typeface="Bookman Old Style"/>
                <a:ea typeface="Bookman Old Style"/>
                <a:cs typeface="Bookman Old Style"/>
                <a:sym typeface="Bookman Old Style"/>
              </a:defRPr>
            </a:lvl1pPr>
            <a:lvl2pPr indent="0" lvl="1" marL="0" marR="0" rtl="0" algn="l">
              <a:spcBef>
                <a:spcPts val="0"/>
              </a:spcBef>
              <a:spcAft>
                <a:spcPts val="0"/>
              </a:spcAft>
              <a:buSzPts val="3600"/>
              <a:buNone/>
              <a:defRPr b="0" i="0" sz="3200" u="none" cap="none" strike="noStrike">
                <a:solidFill>
                  <a:schemeClr val="dk2"/>
                </a:solidFill>
                <a:latin typeface="Bookman Old Style"/>
                <a:ea typeface="Bookman Old Style"/>
                <a:cs typeface="Bookman Old Style"/>
                <a:sym typeface="Bookman Old Style"/>
              </a:defRPr>
            </a:lvl2pPr>
            <a:lvl3pPr indent="0" lvl="2" marL="0" marR="0" rtl="0" algn="l">
              <a:spcBef>
                <a:spcPts val="0"/>
              </a:spcBef>
              <a:spcAft>
                <a:spcPts val="0"/>
              </a:spcAft>
              <a:buSzPts val="3600"/>
              <a:buNone/>
              <a:defRPr b="0" i="0" sz="3200" u="none" cap="none" strike="noStrike">
                <a:solidFill>
                  <a:schemeClr val="dk2"/>
                </a:solidFill>
                <a:latin typeface="Bookman Old Style"/>
                <a:ea typeface="Bookman Old Style"/>
                <a:cs typeface="Bookman Old Style"/>
                <a:sym typeface="Bookman Old Style"/>
              </a:defRPr>
            </a:lvl3pPr>
            <a:lvl4pPr indent="0" lvl="3" marL="0" marR="0" rtl="0" algn="l">
              <a:spcBef>
                <a:spcPts val="0"/>
              </a:spcBef>
              <a:spcAft>
                <a:spcPts val="0"/>
              </a:spcAft>
              <a:buSzPts val="3600"/>
              <a:buNone/>
              <a:defRPr b="0" i="0" sz="3200" u="none" cap="none" strike="noStrike">
                <a:solidFill>
                  <a:schemeClr val="dk2"/>
                </a:solidFill>
                <a:latin typeface="Bookman Old Style"/>
                <a:ea typeface="Bookman Old Style"/>
                <a:cs typeface="Bookman Old Style"/>
                <a:sym typeface="Bookman Old Style"/>
              </a:defRPr>
            </a:lvl4pPr>
            <a:lvl5pPr indent="0" lvl="4" marL="0" marR="0" rtl="0" algn="l">
              <a:spcBef>
                <a:spcPts val="0"/>
              </a:spcBef>
              <a:spcAft>
                <a:spcPts val="0"/>
              </a:spcAft>
              <a:buSzPts val="3600"/>
              <a:buNone/>
              <a:defRPr b="0" i="0" sz="3200" u="none" cap="none" strike="noStrike">
                <a:solidFill>
                  <a:schemeClr val="dk2"/>
                </a:solidFill>
                <a:latin typeface="Bookman Old Style"/>
                <a:ea typeface="Bookman Old Style"/>
                <a:cs typeface="Bookman Old Style"/>
                <a:sym typeface="Bookman Old Style"/>
              </a:defRPr>
            </a:lvl5pPr>
            <a:lvl6pPr indent="0" lvl="5" marL="457200" marR="0" rtl="0" algn="l">
              <a:spcBef>
                <a:spcPts val="0"/>
              </a:spcBef>
              <a:spcAft>
                <a:spcPts val="0"/>
              </a:spcAft>
              <a:buSzPts val="3600"/>
              <a:buNone/>
              <a:defRPr b="0" i="0" sz="3200" u="none" cap="none" strike="noStrike">
                <a:solidFill>
                  <a:schemeClr val="dk2"/>
                </a:solidFill>
                <a:latin typeface="Bookman Old Style"/>
                <a:ea typeface="Bookman Old Style"/>
                <a:cs typeface="Bookman Old Style"/>
                <a:sym typeface="Bookman Old Style"/>
              </a:defRPr>
            </a:lvl6pPr>
            <a:lvl7pPr indent="0" lvl="6" marL="914400" marR="0" rtl="0" algn="l">
              <a:spcBef>
                <a:spcPts val="0"/>
              </a:spcBef>
              <a:spcAft>
                <a:spcPts val="0"/>
              </a:spcAft>
              <a:buSzPts val="3600"/>
              <a:buNone/>
              <a:defRPr b="0" i="0" sz="3200" u="none" cap="none" strike="noStrike">
                <a:solidFill>
                  <a:schemeClr val="dk2"/>
                </a:solidFill>
                <a:latin typeface="Bookman Old Style"/>
                <a:ea typeface="Bookman Old Style"/>
                <a:cs typeface="Bookman Old Style"/>
                <a:sym typeface="Bookman Old Style"/>
              </a:defRPr>
            </a:lvl7pPr>
            <a:lvl8pPr indent="0" lvl="7" marL="1371600" marR="0" rtl="0" algn="l">
              <a:spcBef>
                <a:spcPts val="0"/>
              </a:spcBef>
              <a:spcAft>
                <a:spcPts val="0"/>
              </a:spcAft>
              <a:buSzPts val="3600"/>
              <a:buNone/>
              <a:defRPr b="0" i="0" sz="3200" u="none" cap="none" strike="noStrike">
                <a:solidFill>
                  <a:schemeClr val="dk2"/>
                </a:solidFill>
                <a:latin typeface="Bookman Old Style"/>
                <a:ea typeface="Bookman Old Style"/>
                <a:cs typeface="Bookman Old Style"/>
                <a:sym typeface="Bookman Old Style"/>
              </a:defRPr>
            </a:lvl8pPr>
            <a:lvl9pPr indent="0" lvl="8" marL="1828800" marR="0" rtl="0" algn="l">
              <a:spcBef>
                <a:spcPts val="0"/>
              </a:spcBef>
              <a:spcAft>
                <a:spcPts val="0"/>
              </a:spcAft>
              <a:buSzPts val="3600"/>
              <a:buNone/>
              <a:defRPr b="0" i="0" sz="3200" u="none" cap="none" strike="noStrike">
                <a:solidFill>
                  <a:schemeClr val="dk2"/>
                </a:solidFill>
                <a:latin typeface="Bookman Old Style"/>
                <a:ea typeface="Bookman Old Style"/>
                <a:cs typeface="Bookman Old Style"/>
                <a:sym typeface="Bookman Old Style"/>
              </a:defRPr>
            </a:lvl9pPr>
          </a:lstStyle>
          <a:p/>
        </p:txBody>
      </p:sp>
      <p:sp>
        <p:nvSpPr>
          <p:cNvPr id="185" name="Google Shape;185;p27"/>
          <p:cNvSpPr txBox="1"/>
          <p:nvPr>
            <p:ph idx="1" type="body"/>
          </p:nvPr>
        </p:nvSpPr>
        <p:spPr>
          <a:xfrm>
            <a:off x="457200" y="914400"/>
            <a:ext cx="8229600" cy="3703200"/>
          </a:xfrm>
          <a:prstGeom prst="rect">
            <a:avLst/>
          </a:prstGeom>
          <a:noFill/>
          <a:ln>
            <a:noFill/>
          </a:ln>
        </p:spPr>
        <p:txBody>
          <a:bodyPr anchorCtr="0" anchor="t" bIns="91425" lIns="91425" spcFirstLastPara="1" rIns="91425" wrap="square" tIns="91425">
            <a:noAutofit/>
          </a:bodyPr>
          <a:lstStyle>
            <a:lvl1pPr indent="-354076" lvl="0" marL="457200" marR="0" rtl="0" algn="l">
              <a:spcBef>
                <a:spcPts val="600"/>
              </a:spcBef>
              <a:spcAft>
                <a:spcPts val="0"/>
              </a:spcAft>
              <a:buClr>
                <a:schemeClr val="accent1"/>
              </a:buClr>
              <a:buSzPts val="1976"/>
              <a:buFont typeface="Noto Sans Symbols"/>
              <a:buChar char="▶"/>
              <a:defRPr b="0" i="0" sz="2600" u="none" cap="none" strike="noStrike">
                <a:solidFill>
                  <a:schemeClr val="dk1"/>
                </a:solidFill>
                <a:latin typeface="Cabin"/>
                <a:ea typeface="Cabin"/>
                <a:cs typeface="Cabin"/>
                <a:sym typeface="Cabin"/>
              </a:defRPr>
            </a:lvl1pPr>
            <a:lvl2pPr indent="-339597" lvl="1" marL="914400" marR="0" rtl="0" algn="l">
              <a:spcBef>
                <a:spcPts val="500"/>
              </a:spcBef>
              <a:spcAft>
                <a:spcPts val="0"/>
              </a:spcAft>
              <a:buClr>
                <a:schemeClr val="accent2"/>
              </a:buClr>
              <a:buSzPts val="1748"/>
              <a:buFont typeface="Noto Sans Symbols"/>
              <a:buChar char="▶"/>
              <a:defRPr b="0" i="0" sz="2300" u="none" cap="none" strike="noStrike">
                <a:solidFill>
                  <a:schemeClr val="dk2"/>
                </a:solidFill>
                <a:latin typeface="Cabin"/>
                <a:ea typeface="Cabin"/>
                <a:cs typeface="Cabin"/>
                <a:sym typeface="Cabin"/>
              </a:defRPr>
            </a:lvl2pPr>
            <a:lvl3pPr indent="-325119" lvl="2" marL="1371600" marR="0" rtl="0" algn="l">
              <a:spcBef>
                <a:spcPts val="500"/>
              </a:spcBef>
              <a:spcAft>
                <a:spcPts val="0"/>
              </a:spcAft>
              <a:buClr>
                <a:srgbClr val="BCBCBC"/>
              </a:buClr>
              <a:buSzPts val="1520"/>
              <a:buFont typeface="Noto Sans Symbols"/>
              <a:buChar char="▶"/>
              <a:defRPr b="0" i="0" sz="2000" u="none" cap="none" strike="noStrike">
                <a:solidFill>
                  <a:schemeClr val="dk1"/>
                </a:solidFill>
                <a:latin typeface="Cabin"/>
                <a:ea typeface="Cabin"/>
                <a:cs typeface="Cabin"/>
                <a:sym typeface="Cabin"/>
              </a:defRPr>
            </a:lvl3pPr>
            <a:lvl4pPr indent="-308610" lvl="3" marL="1828800" marR="0" rtl="0" algn="l">
              <a:spcBef>
                <a:spcPts val="400"/>
              </a:spcBef>
              <a:spcAft>
                <a:spcPts val="0"/>
              </a:spcAft>
              <a:buClr>
                <a:srgbClr val="8BA2B4"/>
              </a:buClr>
              <a:buSzPts val="1260"/>
              <a:buFont typeface="Noto Sans Symbols"/>
              <a:buChar char="◻"/>
              <a:defRPr b="0" i="0" sz="1800" u="none" cap="none" strike="noStrike">
                <a:solidFill>
                  <a:schemeClr val="dk1"/>
                </a:solidFill>
                <a:latin typeface="Cabin"/>
                <a:ea typeface="Cabin"/>
                <a:cs typeface="Cabin"/>
                <a:sym typeface="Cabin"/>
              </a:defRPr>
            </a:lvl4pPr>
            <a:lvl5pPr indent="-299720" lvl="4" marL="2286000" marR="0" rtl="0" algn="l">
              <a:spcBef>
                <a:spcPts val="300"/>
              </a:spcBef>
              <a:spcAft>
                <a:spcPts val="0"/>
              </a:spcAft>
              <a:buClr>
                <a:schemeClr val="accent2"/>
              </a:buClr>
              <a:buSzPts val="1120"/>
              <a:buFont typeface="Noto Sans Symbols"/>
              <a:buChar char="◻"/>
              <a:defRPr b="0" i="0" sz="1600" u="none" cap="none" strike="noStrike">
                <a:solidFill>
                  <a:schemeClr val="dk1"/>
                </a:solidFill>
                <a:latin typeface="Cabin"/>
                <a:ea typeface="Cabin"/>
                <a:cs typeface="Cabin"/>
                <a:sym typeface="Cabin"/>
              </a:defRPr>
            </a:lvl5pPr>
            <a:lvl6pPr indent="-304800" lvl="5" marL="2743200" marR="0" rtl="0" algn="l">
              <a:spcBef>
                <a:spcPts val="300"/>
              </a:spcBef>
              <a:spcAft>
                <a:spcPts val="0"/>
              </a:spcAft>
              <a:buClr>
                <a:srgbClr val="8BA1B3"/>
              </a:buClr>
              <a:buSzPts val="1200"/>
              <a:buFont typeface="Noto Sans Symbols"/>
              <a:buChar char="▶"/>
              <a:defRPr b="0" i="0" sz="1600" u="none" cap="none" strike="noStrike">
                <a:solidFill>
                  <a:schemeClr val="dk1"/>
                </a:solidFill>
                <a:latin typeface="Cabin"/>
                <a:ea typeface="Cabin"/>
                <a:cs typeface="Cabin"/>
                <a:sym typeface="Cabin"/>
              </a:defRPr>
            </a:lvl6pPr>
            <a:lvl7pPr indent="-295275" lvl="6" marL="3200400" marR="0" rtl="0" algn="l">
              <a:spcBef>
                <a:spcPts val="300"/>
              </a:spcBef>
              <a:spcAft>
                <a:spcPts val="0"/>
              </a:spcAft>
              <a:buClr>
                <a:srgbClr val="646C8F"/>
              </a:buClr>
              <a:buSzPts val="1050"/>
              <a:buFont typeface="Noto Sans Symbols"/>
              <a:buChar char="▶"/>
              <a:defRPr b="0" i="0" sz="1400" u="none" cap="none" strike="noStrike">
                <a:solidFill>
                  <a:schemeClr val="dk1"/>
                </a:solidFill>
                <a:latin typeface="Cabin"/>
                <a:ea typeface="Cabin"/>
                <a:cs typeface="Cabin"/>
                <a:sym typeface="Cabin"/>
              </a:defRPr>
            </a:lvl7pPr>
            <a:lvl8pPr indent="-295275" lvl="7" marL="3657600" marR="0" rtl="0" algn="l">
              <a:spcBef>
                <a:spcPts val="300"/>
              </a:spcBef>
              <a:spcAft>
                <a:spcPts val="0"/>
              </a:spcAft>
              <a:buClr>
                <a:srgbClr val="BABABA"/>
              </a:buClr>
              <a:buSzPts val="1050"/>
              <a:buFont typeface="Noto Sans Symbols"/>
              <a:buChar char="▶"/>
              <a:defRPr b="0" i="0" sz="1400" u="none" cap="none" strike="noStrike">
                <a:solidFill>
                  <a:schemeClr val="dk1"/>
                </a:solidFill>
                <a:latin typeface="Cabin"/>
                <a:ea typeface="Cabin"/>
                <a:cs typeface="Cabin"/>
                <a:sym typeface="Cabin"/>
              </a:defRPr>
            </a:lvl8pPr>
            <a:lvl9pPr indent="-285750" lvl="8" marL="4114800" marR="0" rtl="0" algn="l">
              <a:spcBef>
                <a:spcPts val="300"/>
              </a:spcBef>
              <a:spcAft>
                <a:spcPts val="0"/>
              </a:spcAft>
              <a:buClr>
                <a:srgbClr val="9FB8CD"/>
              </a:buClr>
              <a:buSzPts val="900"/>
              <a:buFont typeface="Noto Sans Symbols"/>
              <a:buChar char="▶"/>
              <a:defRPr b="0" i="0" sz="1200" u="none" cap="none" strike="noStrike">
                <a:solidFill>
                  <a:schemeClr val="dk1"/>
                </a:solidFill>
                <a:latin typeface="Cabin"/>
                <a:ea typeface="Cabin"/>
                <a:cs typeface="Cabin"/>
                <a:sym typeface="Cabin"/>
              </a:defRPr>
            </a:lvl9pPr>
          </a:lstStyle>
          <a:p/>
        </p:txBody>
      </p:sp>
      <p:sp>
        <p:nvSpPr>
          <p:cNvPr id="186" name="Google Shape;186;p27"/>
          <p:cNvSpPr txBox="1"/>
          <p:nvPr>
            <p:ph idx="10" type="dt"/>
          </p:nvPr>
        </p:nvSpPr>
        <p:spPr>
          <a:xfrm>
            <a:off x="6400800" y="4767263"/>
            <a:ext cx="2289300" cy="273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400" u="none">
                <a:solidFill>
                  <a:schemeClr val="dk2"/>
                </a:solidFill>
                <a:latin typeface="Cabin"/>
                <a:ea typeface="Cabin"/>
                <a:cs typeface="Cabin"/>
                <a:sym typeface="Cabin"/>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87" name="Google Shape;187;p27"/>
          <p:cNvSpPr txBox="1"/>
          <p:nvPr>
            <p:ph idx="11" type="ftr"/>
          </p:nvPr>
        </p:nvSpPr>
        <p:spPr>
          <a:xfrm>
            <a:off x="2898775" y="4767263"/>
            <a:ext cx="3505200" cy="2739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SzPts val="1400"/>
              <a:buNone/>
              <a:defRPr b="0" i="0" sz="1800" u="none">
                <a:solidFill>
                  <a:schemeClr val="dk1"/>
                </a:solidFill>
                <a:latin typeface="Cabin"/>
                <a:ea typeface="Cabin"/>
                <a:cs typeface="Cabin"/>
                <a:sym typeface="Cabin"/>
              </a:defRPr>
            </a:lvl1pPr>
            <a:lvl2pPr indent="0" lvl="1" marL="4572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2pPr>
            <a:lvl3pPr indent="0" lvl="2" marL="9144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3pPr>
            <a:lvl4pPr indent="0" lvl="3" marL="13716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4pPr>
            <a:lvl5pPr indent="0" lvl="4" marL="18288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5pPr>
            <a:lvl6pPr indent="0" lvl="5" marL="22860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6pPr>
            <a:lvl7pPr indent="0" lvl="6" marL="32004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7pPr>
            <a:lvl8pPr indent="0" lvl="7" marL="45720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8pPr>
            <a:lvl9pPr indent="0" lvl="8" marL="6400800" marR="0" rtl="0" algn="l">
              <a:lnSpc>
                <a:spcPct val="100000"/>
              </a:lnSpc>
              <a:spcBef>
                <a:spcPts val="0"/>
              </a:spcBef>
              <a:spcAft>
                <a:spcPts val="0"/>
              </a:spcAft>
              <a:buSzPts val="1400"/>
              <a:buNone/>
              <a:defRPr b="0" i="0" sz="1800" u="none" cap="none" strike="noStrike">
                <a:solidFill>
                  <a:schemeClr val="dk1"/>
                </a:solidFill>
                <a:latin typeface="Cabin"/>
                <a:ea typeface="Cabin"/>
                <a:cs typeface="Cabin"/>
                <a:sym typeface="Cabin"/>
              </a:defRPr>
            </a:lvl9pPr>
          </a:lstStyle>
          <a:p/>
        </p:txBody>
      </p:sp>
      <p:sp>
        <p:nvSpPr>
          <p:cNvPr id="188" name="Google Shape;188;p27"/>
          <p:cNvSpPr txBox="1"/>
          <p:nvPr>
            <p:ph idx="12" type="sldNum"/>
          </p:nvPr>
        </p:nvSpPr>
        <p:spPr>
          <a:xfrm>
            <a:off x="612775" y="4767263"/>
            <a:ext cx="1981200" cy="2739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chemeClr val="dk2"/>
              </a:buClr>
              <a:buFont typeface="Cabin"/>
              <a:buNone/>
              <a:defRPr b="0" i="0" sz="1400" u="none">
                <a:solidFill>
                  <a:schemeClr val="dk2"/>
                </a:solidFill>
                <a:latin typeface="Cabin"/>
                <a:ea typeface="Cabin"/>
                <a:cs typeface="Cabin"/>
                <a:sym typeface="Cabin"/>
              </a:defRPr>
            </a:lvl1pPr>
            <a:lvl2pPr indent="0" lvl="1" marL="0" marR="0" rtl="0" algn="l">
              <a:lnSpc>
                <a:spcPct val="100000"/>
              </a:lnSpc>
              <a:spcBef>
                <a:spcPts val="0"/>
              </a:spcBef>
              <a:spcAft>
                <a:spcPts val="0"/>
              </a:spcAft>
              <a:buClr>
                <a:schemeClr val="dk2"/>
              </a:buClr>
              <a:buFont typeface="Cabin"/>
              <a:buNone/>
              <a:defRPr b="0" i="0" sz="1400" u="none">
                <a:solidFill>
                  <a:schemeClr val="dk2"/>
                </a:solidFill>
                <a:latin typeface="Cabin"/>
                <a:ea typeface="Cabin"/>
                <a:cs typeface="Cabin"/>
                <a:sym typeface="Cabin"/>
              </a:defRPr>
            </a:lvl2pPr>
            <a:lvl3pPr indent="0" lvl="2" marL="0" marR="0" rtl="0" algn="l">
              <a:lnSpc>
                <a:spcPct val="100000"/>
              </a:lnSpc>
              <a:spcBef>
                <a:spcPts val="0"/>
              </a:spcBef>
              <a:spcAft>
                <a:spcPts val="0"/>
              </a:spcAft>
              <a:buClr>
                <a:schemeClr val="dk2"/>
              </a:buClr>
              <a:buFont typeface="Cabin"/>
              <a:buNone/>
              <a:defRPr b="0" i="0" sz="1400" u="none">
                <a:solidFill>
                  <a:schemeClr val="dk2"/>
                </a:solidFill>
                <a:latin typeface="Cabin"/>
                <a:ea typeface="Cabin"/>
                <a:cs typeface="Cabin"/>
                <a:sym typeface="Cabin"/>
              </a:defRPr>
            </a:lvl3pPr>
            <a:lvl4pPr indent="0" lvl="3" marL="0" marR="0" rtl="0" algn="l">
              <a:lnSpc>
                <a:spcPct val="100000"/>
              </a:lnSpc>
              <a:spcBef>
                <a:spcPts val="0"/>
              </a:spcBef>
              <a:spcAft>
                <a:spcPts val="0"/>
              </a:spcAft>
              <a:buClr>
                <a:schemeClr val="dk2"/>
              </a:buClr>
              <a:buFont typeface="Cabin"/>
              <a:buNone/>
              <a:defRPr b="0" i="0" sz="1400" u="none">
                <a:solidFill>
                  <a:schemeClr val="dk2"/>
                </a:solidFill>
                <a:latin typeface="Cabin"/>
                <a:ea typeface="Cabin"/>
                <a:cs typeface="Cabin"/>
                <a:sym typeface="Cabin"/>
              </a:defRPr>
            </a:lvl4pPr>
            <a:lvl5pPr indent="0" lvl="4" marL="0" marR="0" rtl="0" algn="l">
              <a:lnSpc>
                <a:spcPct val="100000"/>
              </a:lnSpc>
              <a:spcBef>
                <a:spcPts val="0"/>
              </a:spcBef>
              <a:spcAft>
                <a:spcPts val="0"/>
              </a:spcAft>
              <a:buClr>
                <a:schemeClr val="dk2"/>
              </a:buClr>
              <a:buFont typeface="Cabin"/>
              <a:buNone/>
              <a:defRPr b="0" i="0" sz="1400" u="none">
                <a:solidFill>
                  <a:schemeClr val="dk2"/>
                </a:solidFill>
                <a:latin typeface="Cabin"/>
                <a:ea typeface="Cabin"/>
                <a:cs typeface="Cabin"/>
                <a:sym typeface="Cabin"/>
              </a:defRPr>
            </a:lvl5pPr>
            <a:lvl6pPr indent="0" lvl="5" marL="0" marR="0" rtl="0" algn="l">
              <a:lnSpc>
                <a:spcPct val="100000"/>
              </a:lnSpc>
              <a:spcBef>
                <a:spcPts val="0"/>
              </a:spcBef>
              <a:spcAft>
                <a:spcPts val="0"/>
              </a:spcAft>
              <a:buClr>
                <a:schemeClr val="dk2"/>
              </a:buClr>
              <a:buFont typeface="Cabin"/>
              <a:buNone/>
              <a:defRPr b="0" i="0" sz="1400" u="none">
                <a:solidFill>
                  <a:schemeClr val="dk2"/>
                </a:solidFill>
                <a:latin typeface="Cabin"/>
                <a:ea typeface="Cabin"/>
                <a:cs typeface="Cabin"/>
                <a:sym typeface="Cabin"/>
              </a:defRPr>
            </a:lvl6pPr>
            <a:lvl7pPr indent="0" lvl="6" marL="0" marR="0" rtl="0" algn="l">
              <a:lnSpc>
                <a:spcPct val="100000"/>
              </a:lnSpc>
              <a:spcBef>
                <a:spcPts val="0"/>
              </a:spcBef>
              <a:spcAft>
                <a:spcPts val="0"/>
              </a:spcAft>
              <a:buClr>
                <a:schemeClr val="dk2"/>
              </a:buClr>
              <a:buFont typeface="Cabin"/>
              <a:buNone/>
              <a:defRPr b="0" i="0" sz="1400" u="none">
                <a:solidFill>
                  <a:schemeClr val="dk2"/>
                </a:solidFill>
                <a:latin typeface="Cabin"/>
                <a:ea typeface="Cabin"/>
                <a:cs typeface="Cabin"/>
                <a:sym typeface="Cabin"/>
              </a:defRPr>
            </a:lvl7pPr>
            <a:lvl8pPr indent="0" lvl="7" marL="0" marR="0" rtl="0" algn="l">
              <a:lnSpc>
                <a:spcPct val="100000"/>
              </a:lnSpc>
              <a:spcBef>
                <a:spcPts val="0"/>
              </a:spcBef>
              <a:spcAft>
                <a:spcPts val="0"/>
              </a:spcAft>
              <a:buClr>
                <a:schemeClr val="dk2"/>
              </a:buClr>
              <a:buFont typeface="Cabin"/>
              <a:buNone/>
              <a:defRPr b="0" i="0" sz="1400" u="none">
                <a:solidFill>
                  <a:schemeClr val="dk2"/>
                </a:solidFill>
                <a:latin typeface="Cabin"/>
                <a:ea typeface="Cabin"/>
                <a:cs typeface="Cabin"/>
                <a:sym typeface="Cabin"/>
              </a:defRPr>
            </a:lvl8pPr>
            <a:lvl9pPr indent="0" lvl="8" marL="0" marR="0" rtl="0" algn="l">
              <a:lnSpc>
                <a:spcPct val="100000"/>
              </a:lnSpc>
              <a:spcBef>
                <a:spcPts val="0"/>
              </a:spcBef>
              <a:spcAft>
                <a:spcPts val="0"/>
              </a:spcAft>
              <a:buClr>
                <a:schemeClr val="dk2"/>
              </a:buClr>
              <a:buFont typeface="Cabin"/>
              <a:buNone/>
              <a:defRPr b="0" i="0" sz="1400" u="none">
                <a:solidFill>
                  <a:schemeClr val="dk2"/>
                </a:solidFill>
                <a:latin typeface="Cabin"/>
                <a:ea typeface="Cabin"/>
                <a:cs typeface="Cabin"/>
                <a:sym typeface="Cabin"/>
              </a:defRPr>
            </a:lvl9pPr>
          </a:lstStyle>
          <a:p>
            <a:pPr indent="0" lvl="0" marL="0" rtl="0" algn="l">
              <a:spcBef>
                <a:spcPts val="0"/>
              </a:spcBef>
              <a:spcAft>
                <a:spcPts val="0"/>
              </a:spcAft>
              <a:buNone/>
            </a:pPr>
            <a:fld id="{00000000-1234-1234-1234-123412341234}" type="slidenum">
              <a:rPr lang="es"/>
              <a:t>‹#›</a:t>
            </a:fld>
            <a:endParaRPr sz="1200">
              <a:solidFill>
                <a:srgbClr val="000000"/>
              </a:solidFill>
              <a:latin typeface="Arvo"/>
              <a:ea typeface="Arvo"/>
              <a:cs typeface="Arvo"/>
              <a:sym typeface="Arv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Gold">
  <p:cSld name="BLANK_1_1">
    <p:bg>
      <p:bgPr>
        <a:solidFill>
          <a:srgbClr val="ED9E46"/>
        </a:solidFill>
      </p:bgPr>
    </p:bg>
    <p:spTree>
      <p:nvGrpSpPr>
        <p:cNvPr id="189" name="Shape 189"/>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4" name="Shape 19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amp; subtitle slide 1">
  <p:cSld name="SECTION_HEADER_1">
    <p:bg>
      <p:bgPr>
        <a:noFill/>
      </p:bgPr>
    </p:bg>
    <p:spTree>
      <p:nvGrpSpPr>
        <p:cNvPr id="32" name="Shape 32"/>
        <p:cNvGrpSpPr/>
        <p:nvPr/>
      </p:nvGrpSpPr>
      <p:grpSpPr>
        <a:xfrm>
          <a:off x="0" y="0"/>
          <a:ext cx="0" cy="0"/>
          <a:chOff x="0" y="0"/>
          <a:chExt cx="0" cy="0"/>
        </a:xfrm>
      </p:grpSpPr>
      <p:sp>
        <p:nvSpPr>
          <p:cNvPr id="33" name="Google Shape;33;p4"/>
          <p:cNvSpPr/>
          <p:nvPr/>
        </p:nvSpPr>
        <p:spPr>
          <a:xfrm>
            <a:off x="4572000" y="3272"/>
            <a:ext cx="4596300" cy="5143500"/>
          </a:xfrm>
          <a:prstGeom prst="rect">
            <a:avLst/>
          </a:pr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35" name="Google Shape;35;p4"/>
          <p:cNvSpPr/>
          <p:nvPr/>
        </p:nvSpPr>
        <p:spPr>
          <a:xfrm>
            <a:off x="1007400" y="1368300"/>
            <a:ext cx="2406900" cy="24069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ph type="title"/>
          </p:nvPr>
        </p:nvSpPr>
        <p:spPr>
          <a:xfrm>
            <a:off x="157800" y="2053650"/>
            <a:ext cx="4106100" cy="1016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Font typeface="Montserrat"/>
              <a:buNone/>
              <a:defRPr b="1">
                <a:solidFill>
                  <a:srgbClr val="FFFFFF"/>
                </a:solidFill>
                <a:latin typeface="Montserrat"/>
                <a:ea typeface="Montserrat"/>
                <a:cs typeface="Montserrat"/>
                <a:sym typeface="Montserrat"/>
              </a:defRPr>
            </a:lvl1pPr>
            <a:lvl2pPr lvl="1" rtl="0">
              <a:spcBef>
                <a:spcPts val="0"/>
              </a:spcBef>
              <a:spcAft>
                <a:spcPts val="0"/>
              </a:spcAft>
              <a:buClr>
                <a:srgbClr val="FFFFFF"/>
              </a:buClr>
              <a:buSzPts val="4000"/>
              <a:buFont typeface="Montserrat"/>
              <a:buNone/>
              <a:defRPr b="1" sz="4000">
                <a:solidFill>
                  <a:srgbClr val="FFFFFF"/>
                </a:solidFill>
                <a:latin typeface="Montserrat"/>
                <a:ea typeface="Montserrat"/>
                <a:cs typeface="Montserrat"/>
                <a:sym typeface="Montserrat"/>
              </a:defRPr>
            </a:lvl2pPr>
            <a:lvl3pPr lvl="2" rtl="0">
              <a:spcBef>
                <a:spcPts val="0"/>
              </a:spcBef>
              <a:spcAft>
                <a:spcPts val="0"/>
              </a:spcAft>
              <a:buClr>
                <a:srgbClr val="FFFFFF"/>
              </a:buClr>
              <a:buSzPts val="4000"/>
              <a:buFont typeface="Montserrat"/>
              <a:buNone/>
              <a:defRPr b="1" sz="4000">
                <a:solidFill>
                  <a:srgbClr val="FFFFFF"/>
                </a:solidFill>
                <a:latin typeface="Montserrat"/>
                <a:ea typeface="Montserrat"/>
                <a:cs typeface="Montserrat"/>
                <a:sym typeface="Montserrat"/>
              </a:defRPr>
            </a:lvl3pPr>
            <a:lvl4pPr lvl="3" rtl="0">
              <a:spcBef>
                <a:spcPts val="0"/>
              </a:spcBef>
              <a:spcAft>
                <a:spcPts val="0"/>
              </a:spcAft>
              <a:buClr>
                <a:srgbClr val="FFFFFF"/>
              </a:buClr>
              <a:buSzPts val="4000"/>
              <a:buFont typeface="Montserrat"/>
              <a:buNone/>
              <a:defRPr b="1" sz="4000">
                <a:solidFill>
                  <a:srgbClr val="FFFFFF"/>
                </a:solidFill>
                <a:latin typeface="Montserrat"/>
                <a:ea typeface="Montserrat"/>
                <a:cs typeface="Montserrat"/>
                <a:sym typeface="Montserrat"/>
              </a:defRPr>
            </a:lvl4pPr>
            <a:lvl5pPr lvl="4" rtl="0">
              <a:spcBef>
                <a:spcPts val="0"/>
              </a:spcBef>
              <a:spcAft>
                <a:spcPts val="0"/>
              </a:spcAft>
              <a:buClr>
                <a:srgbClr val="FFFFFF"/>
              </a:buClr>
              <a:buSzPts val="4000"/>
              <a:buFont typeface="Montserrat"/>
              <a:buNone/>
              <a:defRPr b="1" sz="4000">
                <a:solidFill>
                  <a:srgbClr val="FFFFFF"/>
                </a:solidFill>
                <a:latin typeface="Montserrat"/>
                <a:ea typeface="Montserrat"/>
                <a:cs typeface="Montserrat"/>
                <a:sym typeface="Montserrat"/>
              </a:defRPr>
            </a:lvl5pPr>
            <a:lvl6pPr lvl="5" rtl="0">
              <a:spcBef>
                <a:spcPts val="0"/>
              </a:spcBef>
              <a:spcAft>
                <a:spcPts val="0"/>
              </a:spcAft>
              <a:buClr>
                <a:srgbClr val="FFFFFF"/>
              </a:buClr>
              <a:buSzPts val="4000"/>
              <a:buFont typeface="Montserrat"/>
              <a:buNone/>
              <a:defRPr b="1" sz="4000">
                <a:solidFill>
                  <a:srgbClr val="FFFFFF"/>
                </a:solidFill>
                <a:latin typeface="Montserrat"/>
                <a:ea typeface="Montserrat"/>
                <a:cs typeface="Montserrat"/>
                <a:sym typeface="Montserrat"/>
              </a:defRPr>
            </a:lvl6pPr>
            <a:lvl7pPr lvl="6" rtl="0">
              <a:spcBef>
                <a:spcPts val="0"/>
              </a:spcBef>
              <a:spcAft>
                <a:spcPts val="0"/>
              </a:spcAft>
              <a:buClr>
                <a:srgbClr val="FFFFFF"/>
              </a:buClr>
              <a:buSzPts val="4000"/>
              <a:buFont typeface="Montserrat"/>
              <a:buNone/>
              <a:defRPr b="1" sz="4000">
                <a:solidFill>
                  <a:srgbClr val="FFFFFF"/>
                </a:solidFill>
                <a:latin typeface="Montserrat"/>
                <a:ea typeface="Montserrat"/>
                <a:cs typeface="Montserrat"/>
                <a:sym typeface="Montserrat"/>
              </a:defRPr>
            </a:lvl7pPr>
            <a:lvl8pPr lvl="7" rtl="0">
              <a:spcBef>
                <a:spcPts val="0"/>
              </a:spcBef>
              <a:spcAft>
                <a:spcPts val="0"/>
              </a:spcAft>
              <a:buClr>
                <a:srgbClr val="FFFFFF"/>
              </a:buClr>
              <a:buSzPts val="4000"/>
              <a:buFont typeface="Montserrat"/>
              <a:buNone/>
              <a:defRPr b="1" sz="4000">
                <a:solidFill>
                  <a:srgbClr val="FFFFFF"/>
                </a:solidFill>
                <a:latin typeface="Montserrat"/>
                <a:ea typeface="Montserrat"/>
                <a:cs typeface="Montserrat"/>
                <a:sym typeface="Montserrat"/>
              </a:defRPr>
            </a:lvl8pPr>
            <a:lvl9pPr lvl="8" rtl="0">
              <a:spcBef>
                <a:spcPts val="0"/>
              </a:spcBef>
              <a:spcAft>
                <a:spcPts val="0"/>
              </a:spcAft>
              <a:buClr>
                <a:srgbClr val="FFFFFF"/>
              </a:buClr>
              <a:buSzPts val="4000"/>
              <a:buFont typeface="Montserrat"/>
              <a:buNone/>
              <a:defRPr b="1" sz="4000">
                <a:solidFill>
                  <a:srgbClr val="FFFFFF"/>
                </a:solidFill>
                <a:latin typeface="Montserrat"/>
                <a:ea typeface="Montserrat"/>
                <a:cs typeface="Montserrat"/>
                <a:sym typeface="Montserrat"/>
              </a:defRPr>
            </a:lvl9pPr>
          </a:lstStyle>
          <a:p/>
        </p:txBody>
      </p:sp>
      <p:sp>
        <p:nvSpPr>
          <p:cNvPr id="37" name="Google Shape;37;p4"/>
          <p:cNvSpPr txBox="1"/>
          <p:nvPr>
            <p:ph idx="1" type="body"/>
          </p:nvPr>
        </p:nvSpPr>
        <p:spPr>
          <a:xfrm>
            <a:off x="4970700" y="1523700"/>
            <a:ext cx="3798900" cy="2096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1pPr>
            <a:lvl2pPr indent="-304800" lvl="1" marL="9144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2pPr>
            <a:lvl3pPr indent="-304800" lvl="2" marL="13716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3pPr>
            <a:lvl4pPr indent="-304800" lvl="3" marL="18288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4pPr>
            <a:lvl5pPr indent="-304800" lvl="4" marL="22860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5pPr>
            <a:lvl6pPr indent="-304800" lvl="5" marL="27432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6pPr>
            <a:lvl7pPr indent="-304800" lvl="6" marL="32004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7pPr>
            <a:lvl8pPr indent="-304800" lvl="7" marL="36576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8pPr>
            <a:lvl9pPr indent="-304800" lvl="8" marL="41148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p:cSld name="CUSTOM">
    <p:spTree>
      <p:nvGrpSpPr>
        <p:cNvPr id="38" name="Shape 38"/>
        <p:cNvGrpSpPr/>
        <p:nvPr/>
      </p:nvGrpSpPr>
      <p:grpSpPr>
        <a:xfrm>
          <a:off x="0" y="0"/>
          <a:ext cx="0" cy="0"/>
          <a:chOff x="0" y="0"/>
          <a:chExt cx="0" cy="0"/>
        </a:xfrm>
      </p:grpSpPr>
      <p:sp>
        <p:nvSpPr>
          <p:cNvPr id="39" name="Google Shape;39;p5"/>
          <p:cNvSpPr/>
          <p:nvPr/>
        </p:nvSpPr>
        <p:spPr>
          <a:xfrm>
            <a:off x="479300" y="396000"/>
            <a:ext cx="4092600" cy="4351500"/>
          </a:xfrm>
          <a:prstGeom prst="rect">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a:off x="8375600" y="1777350"/>
            <a:ext cx="1588800" cy="1588800"/>
          </a:xfrm>
          <a:prstGeom prst="ellipse">
            <a:avLst/>
          </a:prstGeom>
          <a:noFill/>
          <a:ln cap="flat" cmpd="sng" w="228600">
            <a:solidFill>
              <a:srgbClr val="981F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5"/>
          <p:cNvCxnSpPr/>
          <p:nvPr/>
        </p:nvCxnSpPr>
        <p:spPr>
          <a:xfrm>
            <a:off x="3813000" y="4124513"/>
            <a:ext cx="1518000" cy="0"/>
          </a:xfrm>
          <a:prstGeom prst="straightConnector1">
            <a:avLst/>
          </a:prstGeom>
          <a:noFill/>
          <a:ln cap="flat" cmpd="sng" w="228600">
            <a:solidFill>
              <a:srgbClr val="981FAC"/>
            </a:solidFill>
            <a:prstDash val="solid"/>
            <a:round/>
            <a:headEnd len="med" w="med" type="none"/>
            <a:tailEnd len="med" w="med" type="none"/>
          </a:ln>
        </p:spPr>
      </p:cxnSp>
      <p:sp>
        <p:nvSpPr>
          <p:cNvPr id="42" name="Google Shape;42;p5"/>
          <p:cNvSpPr txBox="1"/>
          <p:nvPr>
            <p:ph idx="1" type="subTitle"/>
          </p:nvPr>
        </p:nvSpPr>
        <p:spPr>
          <a:xfrm>
            <a:off x="804525" y="1417250"/>
            <a:ext cx="3705600" cy="2100900"/>
          </a:xfrm>
          <a:prstGeom prst="rect">
            <a:avLst/>
          </a:prstGeom>
        </p:spPr>
        <p:txBody>
          <a:bodyPr anchorCtr="0" anchor="ctr" bIns="91425" lIns="91425" spcFirstLastPara="1" rIns="91425" wrap="square" tIns="91425">
            <a:noAutofit/>
          </a:bodyPr>
          <a:lstStyle>
            <a:lvl1pPr lvl="0">
              <a:spcBef>
                <a:spcPts val="0"/>
              </a:spcBef>
              <a:spcAft>
                <a:spcPts val="0"/>
              </a:spcAft>
              <a:buNone/>
              <a:defRPr sz="1800">
                <a:solidFill>
                  <a:srgbClr val="FFFFFF"/>
                </a:solidFill>
                <a:latin typeface="Montserrat"/>
                <a:ea typeface="Montserrat"/>
                <a:cs typeface="Montserrat"/>
                <a:sym typeface="Montserrat"/>
              </a:defRPr>
            </a:lvl1pPr>
            <a:lvl2pPr lvl="1">
              <a:spcBef>
                <a:spcPts val="0"/>
              </a:spcBef>
              <a:spcAft>
                <a:spcPts val="0"/>
              </a:spcAft>
              <a:buNone/>
              <a:defRPr b="1">
                <a:solidFill>
                  <a:srgbClr val="434343"/>
                </a:solidFill>
                <a:latin typeface="Montserrat"/>
                <a:ea typeface="Montserrat"/>
                <a:cs typeface="Montserrat"/>
                <a:sym typeface="Montserrat"/>
              </a:defRPr>
            </a:lvl2pPr>
            <a:lvl3pPr lvl="2">
              <a:spcBef>
                <a:spcPts val="0"/>
              </a:spcBef>
              <a:spcAft>
                <a:spcPts val="0"/>
              </a:spcAft>
              <a:buNone/>
              <a:defRPr b="1">
                <a:solidFill>
                  <a:srgbClr val="434343"/>
                </a:solidFill>
                <a:latin typeface="Montserrat"/>
                <a:ea typeface="Montserrat"/>
                <a:cs typeface="Montserrat"/>
                <a:sym typeface="Montserrat"/>
              </a:defRPr>
            </a:lvl3pPr>
            <a:lvl4pPr lvl="3">
              <a:spcBef>
                <a:spcPts val="0"/>
              </a:spcBef>
              <a:spcAft>
                <a:spcPts val="0"/>
              </a:spcAft>
              <a:buNone/>
              <a:defRPr b="1">
                <a:solidFill>
                  <a:srgbClr val="434343"/>
                </a:solidFill>
                <a:latin typeface="Montserrat"/>
                <a:ea typeface="Montserrat"/>
                <a:cs typeface="Montserrat"/>
                <a:sym typeface="Montserrat"/>
              </a:defRPr>
            </a:lvl4pPr>
            <a:lvl5pPr lvl="4">
              <a:spcBef>
                <a:spcPts val="0"/>
              </a:spcBef>
              <a:spcAft>
                <a:spcPts val="0"/>
              </a:spcAft>
              <a:buNone/>
              <a:defRPr b="1">
                <a:solidFill>
                  <a:srgbClr val="434343"/>
                </a:solidFill>
                <a:latin typeface="Montserrat"/>
                <a:ea typeface="Montserrat"/>
                <a:cs typeface="Montserrat"/>
                <a:sym typeface="Montserrat"/>
              </a:defRPr>
            </a:lvl5pPr>
            <a:lvl6pPr lvl="5">
              <a:spcBef>
                <a:spcPts val="0"/>
              </a:spcBef>
              <a:spcAft>
                <a:spcPts val="0"/>
              </a:spcAft>
              <a:buNone/>
              <a:defRPr b="1">
                <a:solidFill>
                  <a:srgbClr val="434343"/>
                </a:solidFill>
                <a:latin typeface="Montserrat"/>
                <a:ea typeface="Montserrat"/>
                <a:cs typeface="Montserrat"/>
                <a:sym typeface="Montserrat"/>
              </a:defRPr>
            </a:lvl6pPr>
            <a:lvl7pPr lvl="6">
              <a:spcBef>
                <a:spcPts val="0"/>
              </a:spcBef>
              <a:spcAft>
                <a:spcPts val="0"/>
              </a:spcAft>
              <a:buNone/>
              <a:defRPr b="1">
                <a:solidFill>
                  <a:srgbClr val="434343"/>
                </a:solidFill>
                <a:latin typeface="Montserrat"/>
                <a:ea typeface="Montserrat"/>
                <a:cs typeface="Montserrat"/>
                <a:sym typeface="Montserrat"/>
              </a:defRPr>
            </a:lvl7pPr>
            <a:lvl8pPr lvl="7">
              <a:spcBef>
                <a:spcPts val="0"/>
              </a:spcBef>
              <a:spcAft>
                <a:spcPts val="0"/>
              </a:spcAft>
              <a:buNone/>
              <a:defRPr b="1">
                <a:solidFill>
                  <a:srgbClr val="434343"/>
                </a:solidFill>
                <a:latin typeface="Montserrat"/>
                <a:ea typeface="Montserrat"/>
                <a:cs typeface="Montserrat"/>
                <a:sym typeface="Montserrat"/>
              </a:defRPr>
            </a:lvl8pPr>
            <a:lvl9pPr lvl="8">
              <a:spcBef>
                <a:spcPts val="0"/>
              </a:spcBef>
              <a:spcAft>
                <a:spcPts val="0"/>
              </a:spcAft>
              <a:buNone/>
              <a:defRPr b="1">
                <a:solidFill>
                  <a:srgbClr val="434343"/>
                </a:solidFill>
                <a:latin typeface="Montserrat"/>
                <a:ea typeface="Montserrat"/>
                <a:cs typeface="Montserrat"/>
                <a:sym typeface="Montserrat"/>
              </a:defRPr>
            </a:lvl9pPr>
          </a:lstStyle>
          <a:p/>
        </p:txBody>
      </p:sp>
      <p:sp>
        <p:nvSpPr>
          <p:cNvPr id="43" name="Google Shape;43;p5"/>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latin typeface="Montserrat"/>
              <a:ea typeface="Montserrat"/>
              <a:cs typeface="Montserrat"/>
              <a:sym typeface="Montserrat"/>
            </a:endParaRPr>
          </a:p>
        </p:txBody>
      </p:sp>
      <p:sp>
        <p:nvSpPr>
          <p:cNvPr id="44" name="Google Shape;44;p5"/>
          <p:cNvSpPr txBox="1"/>
          <p:nvPr>
            <p:ph idx="2" type="subTitle"/>
          </p:nvPr>
        </p:nvSpPr>
        <p:spPr>
          <a:xfrm>
            <a:off x="804525" y="3715925"/>
            <a:ext cx="2738100" cy="4086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a:solidFill>
                  <a:srgbClr val="FFFFFF"/>
                </a:solidFill>
                <a:latin typeface="Montserrat Light"/>
                <a:ea typeface="Montserrat Light"/>
                <a:cs typeface="Montserrat Light"/>
                <a:sym typeface="Montserrat Light"/>
              </a:defRPr>
            </a:lvl1pPr>
            <a:lvl2pPr lvl="1" rtl="0" algn="ctr">
              <a:spcBef>
                <a:spcPts val="0"/>
              </a:spcBef>
              <a:spcAft>
                <a:spcPts val="0"/>
              </a:spcAft>
              <a:buNone/>
              <a:defRPr>
                <a:solidFill>
                  <a:srgbClr val="FFFFFF"/>
                </a:solidFill>
                <a:latin typeface="Montserrat Light"/>
                <a:ea typeface="Montserrat Light"/>
                <a:cs typeface="Montserrat Light"/>
                <a:sym typeface="Montserrat Light"/>
              </a:defRPr>
            </a:lvl2pPr>
            <a:lvl3pPr lvl="2" rtl="0" algn="ctr">
              <a:spcBef>
                <a:spcPts val="0"/>
              </a:spcBef>
              <a:spcAft>
                <a:spcPts val="0"/>
              </a:spcAft>
              <a:buNone/>
              <a:defRPr>
                <a:solidFill>
                  <a:srgbClr val="FFFFFF"/>
                </a:solidFill>
                <a:latin typeface="Montserrat Light"/>
                <a:ea typeface="Montserrat Light"/>
                <a:cs typeface="Montserrat Light"/>
                <a:sym typeface="Montserrat Light"/>
              </a:defRPr>
            </a:lvl3pPr>
            <a:lvl4pPr lvl="3" rtl="0" algn="ctr">
              <a:spcBef>
                <a:spcPts val="0"/>
              </a:spcBef>
              <a:spcAft>
                <a:spcPts val="0"/>
              </a:spcAft>
              <a:buNone/>
              <a:defRPr>
                <a:solidFill>
                  <a:srgbClr val="FFFFFF"/>
                </a:solidFill>
                <a:latin typeface="Montserrat Light"/>
                <a:ea typeface="Montserrat Light"/>
                <a:cs typeface="Montserrat Light"/>
                <a:sym typeface="Montserrat Light"/>
              </a:defRPr>
            </a:lvl4pPr>
            <a:lvl5pPr lvl="4" rtl="0" algn="ctr">
              <a:spcBef>
                <a:spcPts val="0"/>
              </a:spcBef>
              <a:spcAft>
                <a:spcPts val="0"/>
              </a:spcAft>
              <a:buNone/>
              <a:defRPr>
                <a:solidFill>
                  <a:srgbClr val="FFFFFF"/>
                </a:solidFill>
                <a:latin typeface="Montserrat Light"/>
                <a:ea typeface="Montserrat Light"/>
                <a:cs typeface="Montserrat Light"/>
                <a:sym typeface="Montserrat Light"/>
              </a:defRPr>
            </a:lvl5pPr>
            <a:lvl6pPr lvl="5" rtl="0" algn="ctr">
              <a:spcBef>
                <a:spcPts val="0"/>
              </a:spcBef>
              <a:spcAft>
                <a:spcPts val="0"/>
              </a:spcAft>
              <a:buNone/>
              <a:defRPr>
                <a:solidFill>
                  <a:srgbClr val="FFFFFF"/>
                </a:solidFill>
                <a:latin typeface="Montserrat Light"/>
                <a:ea typeface="Montserrat Light"/>
                <a:cs typeface="Montserrat Light"/>
                <a:sym typeface="Montserrat Light"/>
              </a:defRPr>
            </a:lvl6pPr>
            <a:lvl7pPr lvl="6" rtl="0" algn="ctr">
              <a:spcBef>
                <a:spcPts val="0"/>
              </a:spcBef>
              <a:spcAft>
                <a:spcPts val="0"/>
              </a:spcAft>
              <a:buNone/>
              <a:defRPr>
                <a:solidFill>
                  <a:srgbClr val="FFFFFF"/>
                </a:solidFill>
                <a:latin typeface="Montserrat Light"/>
                <a:ea typeface="Montserrat Light"/>
                <a:cs typeface="Montserrat Light"/>
                <a:sym typeface="Montserrat Light"/>
              </a:defRPr>
            </a:lvl7pPr>
            <a:lvl8pPr lvl="7" rtl="0" algn="ctr">
              <a:spcBef>
                <a:spcPts val="0"/>
              </a:spcBef>
              <a:spcAft>
                <a:spcPts val="0"/>
              </a:spcAft>
              <a:buNone/>
              <a:defRPr>
                <a:solidFill>
                  <a:srgbClr val="FFFFFF"/>
                </a:solidFill>
                <a:latin typeface="Montserrat Light"/>
                <a:ea typeface="Montserrat Light"/>
                <a:cs typeface="Montserrat Light"/>
                <a:sym typeface="Montserrat Light"/>
              </a:defRPr>
            </a:lvl8pPr>
            <a:lvl9pPr lvl="8" rtl="0" algn="ctr">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slide 1">
  <p:cSld name="CUSTOM_5">
    <p:spTree>
      <p:nvGrpSpPr>
        <p:cNvPr id="45" name="Shape 45"/>
        <p:cNvGrpSpPr/>
        <p:nvPr/>
      </p:nvGrpSpPr>
      <p:grpSpPr>
        <a:xfrm>
          <a:off x="0" y="0"/>
          <a:ext cx="0" cy="0"/>
          <a:chOff x="0" y="0"/>
          <a:chExt cx="0" cy="0"/>
        </a:xfrm>
      </p:grpSpPr>
      <p:sp>
        <p:nvSpPr>
          <p:cNvPr id="46" name="Google Shape;46;p6"/>
          <p:cNvSpPr/>
          <p:nvPr/>
        </p:nvSpPr>
        <p:spPr>
          <a:xfrm>
            <a:off x="479300" y="396000"/>
            <a:ext cx="4092600" cy="4351500"/>
          </a:xfrm>
          <a:prstGeom prst="rect">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8375600" y="1777350"/>
            <a:ext cx="1588800" cy="1588800"/>
          </a:xfrm>
          <a:prstGeom prst="ellipse">
            <a:avLst/>
          </a:prstGeom>
          <a:noFill/>
          <a:ln cap="flat" cmpd="sng" w="228600">
            <a:solidFill>
              <a:srgbClr val="981F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6"/>
          <p:cNvCxnSpPr/>
          <p:nvPr/>
        </p:nvCxnSpPr>
        <p:spPr>
          <a:xfrm>
            <a:off x="3813000" y="4124513"/>
            <a:ext cx="1518000" cy="0"/>
          </a:xfrm>
          <a:prstGeom prst="straightConnector1">
            <a:avLst/>
          </a:prstGeom>
          <a:noFill/>
          <a:ln cap="flat" cmpd="sng" w="228600">
            <a:solidFill>
              <a:srgbClr val="981FAC"/>
            </a:solidFill>
            <a:prstDash val="solid"/>
            <a:round/>
            <a:headEnd len="med" w="med" type="none"/>
            <a:tailEnd len="med" w="med" type="none"/>
          </a:ln>
        </p:spPr>
      </p:cxnSp>
      <p:sp>
        <p:nvSpPr>
          <p:cNvPr id="49" name="Google Shape;49;p6"/>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latin typeface="Montserrat"/>
              <a:ea typeface="Montserrat"/>
              <a:cs typeface="Montserrat"/>
              <a:sym typeface="Montserrat"/>
            </a:endParaRPr>
          </a:p>
        </p:txBody>
      </p:sp>
      <p:sp>
        <p:nvSpPr>
          <p:cNvPr id="50" name="Google Shape;50;p6"/>
          <p:cNvSpPr txBox="1"/>
          <p:nvPr>
            <p:ph hasCustomPrompt="1" type="title"/>
          </p:nvPr>
        </p:nvSpPr>
        <p:spPr>
          <a:xfrm>
            <a:off x="-92200" y="669050"/>
            <a:ext cx="5235600" cy="95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Font typeface="Montserrat"/>
              <a:buNone/>
              <a:defRPr b="1" sz="4800">
                <a:solidFill>
                  <a:srgbClr val="FFFFFF"/>
                </a:solidFill>
                <a:latin typeface="Montserrat"/>
                <a:ea typeface="Montserrat"/>
                <a:cs typeface="Montserrat"/>
                <a:sym typeface="Montserrat"/>
              </a:defRPr>
            </a:lvl1pPr>
            <a:lvl2pPr lvl="1" rtl="0" algn="ctr">
              <a:spcBef>
                <a:spcPts val="0"/>
              </a:spcBef>
              <a:spcAft>
                <a:spcPts val="0"/>
              </a:spcAft>
              <a:buSzPts val="4800"/>
              <a:buFont typeface="Montserrat"/>
              <a:buNone/>
              <a:defRPr b="1" sz="4800">
                <a:latin typeface="Montserrat"/>
                <a:ea typeface="Montserrat"/>
                <a:cs typeface="Montserrat"/>
                <a:sym typeface="Montserrat"/>
              </a:defRPr>
            </a:lvl2pPr>
            <a:lvl3pPr lvl="2" rtl="0" algn="ctr">
              <a:spcBef>
                <a:spcPts val="0"/>
              </a:spcBef>
              <a:spcAft>
                <a:spcPts val="0"/>
              </a:spcAft>
              <a:buSzPts val="4800"/>
              <a:buFont typeface="Montserrat"/>
              <a:buNone/>
              <a:defRPr b="1" sz="4800">
                <a:latin typeface="Montserrat"/>
                <a:ea typeface="Montserrat"/>
                <a:cs typeface="Montserrat"/>
                <a:sym typeface="Montserrat"/>
              </a:defRPr>
            </a:lvl3pPr>
            <a:lvl4pPr lvl="3" rtl="0" algn="ctr">
              <a:spcBef>
                <a:spcPts val="0"/>
              </a:spcBef>
              <a:spcAft>
                <a:spcPts val="0"/>
              </a:spcAft>
              <a:buSzPts val="4800"/>
              <a:buFont typeface="Montserrat"/>
              <a:buNone/>
              <a:defRPr b="1" sz="4800">
                <a:latin typeface="Montserrat"/>
                <a:ea typeface="Montserrat"/>
                <a:cs typeface="Montserrat"/>
                <a:sym typeface="Montserrat"/>
              </a:defRPr>
            </a:lvl4pPr>
            <a:lvl5pPr lvl="4" rtl="0" algn="ctr">
              <a:spcBef>
                <a:spcPts val="0"/>
              </a:spcBef>
              <a:spcAft>
                <a:spcPts val="0"/>
              </a:spcAft>
              <a:buSzPts val="4800"/>
              <a:buFont typeface="Montserrat"/>
              <a:buNone/>
              <a:defRPr b="1" sz="4800">
                <a:latin typeface="Montserrat"/>
                <a:ea typeface="Montserrat"/>
                <a:cs typeface="Montserrat"/>
                <a:sym typeface="Montserrat"/>
              </a:defRPr>
            </a:lvl5pPr>
            <a:lvl6pPr lvl="5" rtl="0" algn="ctr">
              <a:spcBef>
                <a:spcPts val="0"/>
              </a:spcBef>
              <a:spcAft>
                <a:spcPts val="0"/>
              </a:spcAft>
              <a:buSzPts val="4800"/>
              <a:buFont typeface="Montserrat"/>
              <a:buNone/>
              <a:defRPr b="1" sz="4800">
                <a:latin typeface="Montserrat"/>
                <a:ea typeface="Montserrat"/>
                <a:cs typeface="Montserrat"/>
                <a:sym typeface="Montserrat"/>
              </a:defRPr>
            </a:lvl6pPr>
            <a:lvl7pPr lvl="6" rtl="0" algn="ctr">
              <a:spcBef>
                <a:spcPts val="0"/>
              </a:spcBef>
              <a:spcAft>
                <a:spcPts val="0"/>
              </a:spcAft>
              <a:buSzPts val="4800"/>
              <a:buFont typeface="Montserrat"/>
              <a:buNone/>
              <a:defRPr b="1" sz="4800">
                <a:latin typeface="Montserrat"/>
                <a:ea typeface="Montserrat"/>
                <a:cs typeface="Montserrat"/>
                <a:sym typeface="Montserrat"/>
              </a:defRPr>
            </a:lvl7pPr>
            <a:lvl8pPr lvl="7" rtl="0" algn="ctr">
              <a:spcBef>
                <a:spcPts val="0"/>
              </a:spcBef>
              <a:spcAft>
                <a:spcPts val="0"/>
              </a:spcAft>
              <a:buSzPts val="4800"/>
              <a:buFont typeface="Montserrat"/>
              <a:buNone/>
              <a:defRPr b="1" sz="4800">
                <a:latin typeface="Montserrat"/>
                <a:ea typeface="Montserrat"/>
                <a:cs typeface="Montserrat"/>
                <a:sym typeface="Montserrat"/>
              </a:defRPr>
            </a:lvl8pPr>
            <a:lvl9pPr lvl="8" rtl="0" algn="ctr">
              <a:spcBef>
                <a:spcPts val="0"/>
              </a:spcBef>
              <a:spcAft>
                <a:spcPts val="0"/>
              </a:spcAft>
              <a:buSzPts val="4800"/>
              <a:buFont typeface="Montserrat"/>
              <a:buNone/>
              <a:defRPr b="1" sz="4800">
                <a:latin typeface="Montserrat"/>
                <a:ea typeface="Montserrat"/>
                <a:cs typeface="Montserrat"/>
                <a:sym typeface="Montserrat"/>
              </a:defRPr>
            </a:lvl9pPr>
          </a:lstStyle>
          <a:p>
            <a:r>
              <a:t>xx%</a:t>
            </a:r>
          </a:p>
        </p:txBody>
      </p:sp>
      <p:sp>
        <p:nvSpPr>
          <p:cNvPr id="51" name="Google Shape;51;p6"/>
          <p:cNvSpPr txBox="1"/>
          <p:nvPr>
            <p:ph idx="1" type="subTitle"/>
          </p:nvPr>
        </p:nvSpPr>
        <p:spPr>
          <a:xfrm>
            <a:off x="-765700" y="1352450"/>
            <a:ext cx="65826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Light"/>
                <a:ea typeface="Montserrat Light"/>
                <a:cs typeface="Montserrat Light"/>
                <a:sym typeface="Montserrat Light"/>
              </a:defRPr>
            </a:lvl1pPr>
            <a:lvl2pPr lvl="1" rtl="0" algn="ctr">
              <a:spcBef>
                <a:spcPts val="0"/>
              </a:spcBef>
              <a:spcAft>
                <a:spcPts val="0"/>
              </a:spcAft>
              <a:buNone/>
              <a:defRPr>
                <a:solidFill>
                  <a:srgbClr val="FFFFFF"/>
                </a:solidFill>
                <a:latin typeface="Montserrat Light"/>
                <a:ea typeface="Montserrat Light"/>
                <a:cs typeface="Montserrat Light"/>
                <a:sym typeface="Montserrat Light"/>
              </a:defRPr>
            </a:lvl2pPr>
            <a:lvl3pPr lvl="2" rtl="0" algn="ctr">
              <a:spcBef>
                <a:spcPts val="0"/>
              </a:spcBef>
              <a:spcAft>
                <a:spcPts val="0"/>
              </a:spcAft>
              <a:buNone/>
              <a:defRPr>
                <a:solidFill>
                  <a:srgbClr val="FFFFFF"/>
                </a:solidFill>
                <a:latin typeface="Montserrat Light"/>
                <a:ea typeface="Montserrat Light"/>
                <a:cs typeface="Montserrat Light"/>
                <a:sym typeface="Montserrat Light"/>
              </a:defRPr>
            </a:lvl3pPr>
            <a:lvl4pPr lvl="3" rtl="0" algn="ctr">
              <a:spcBef>
                <a:spcPts val="0"/>
              </a:spcBef>
              <a:spcAft>
                <a:spcPts val="0"/>
              </a:spcAft>
              <a:buNone/>
              <a:defRPr>
                <a:solidFill>
                  <a:srgbClr val="FFFFFF"/>
                </a:solidFill>
                <a:latin typeface="Montserrat Light"/>
                <a:ea typeface="Montserrat Light"/>
                <a:cs typeface="Montserrat Light"/>
                <a:sym typeface="Montserrat Light"/>
              </a:defRPr>
            </a:lvl4pPr>
            <a:lvl5pPr lvl="4" rtl="0" algn="ctr">
              <a:spcBef>
                <a:spcPts val="0"/>
              </a:spcBef>
              <a:spcAft>
                <a:spcPts val="0"/>
              </a:spcAft>
              <a:buNone/>
              <a:defRPr>
                <a:solidFill>
                  <a:srgbClr val="FFFFFF"/>
                </a:solidFill>
                <a:latin typeface="Montserrat Light"/>
                <a:ea typeface="Montserrat Light"/>
                <a:cs typeface="Montserrat Light"/>
                <a:sym typeface="Montserrat Light"/>
              </a:defRPr>
            </a:lvl5pPr>
            <a:lvl6pPr lvl="5" rtl="0" algn="ctr">
              <a:spcBef>
                <a:spcPts val="0"/>
              </a:spcBef>
              <a:spcAft>
                <a:spcPts val="0"/>
              </a:spcAft>
              <a:buNone/>
              <a:defRPr>
                <a:solidFill>
                  <a:srgbClr val="FFFFFF"/>
                </a:solidFill>
                <a:latin typeface="Montserrat Light"/>
                <a:ea typeface="Montserrat Light"/>
                <a:cs typeface="Montserrat Light"/>
                <a:sym typeface="Montserrat Light"/>
              </a:defRPr>
            </a:lvl6pPr>
            <a:lvl7pPr lvl="6" rtl="0" algn="ctr">
              <a:spcBef>
                <a:spcPts val="0"/>
              </a:spcBef>
              <a:spcAft>
                <a:spcPts val="0"/>
              </a:spcAft>
              <a:buNone/>
              <a:defRPr>
                <a:solidFill>
                  <a:srgbClr val="FFFFFF"/>
                </a:solidFill>
                <a:latin typeface="Montserrat Light"/>
                <a:ea typeface="Montserrat Light"/>
                <a:cs typeface="Montserrat Light"/>
                <a:sym typeface="Montserrat Light"/>
              </a:defRPr>
            </a:lvl7pPr>
            <a:lvl8pPr lvl="7" rtl="0" algn="ctr">
              <a:spcBef>
                <a:spcPts val="0"/>
              </a:spcBef>
              <a:spcAft>
                <a:spcPts val="0"/>
              </a:spcAft>
              <a:buNone/>
              <a:defRPr>
                <a:solidFill>
                  <a:srgbClr val="FFFFFF"/>
                </a:solidFill>
                <a:latin typeface="Montserrat Light"/>
                <a:ea typeface="Montserrat Light"/>
                <a:cs typeface="Montserrat Light"/>
                <a:sym typeface="Montserrat Light"/>
              </a:defRPr>
            </a:lvl8pPr>
            <a:lvl9pPr lvl="8" rtl="0" algn="ctr">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
        <p:nvSpPr>
          <p:cNvPr id="52" name="Google Shape;52;p6"/>
          <p:cNvSpPr txBox="1"/>
          <p:nvPr>
            <p:ph hasCustomPrompt="1" idx="2" type="title"/>
          </p:nvPr>
        </p:nvSpPr>
        <p:spPr>
          <a:xfrm>
            <a:off x="-92200" y="1746050"/>
            <a:ext cx="5235600" cy="95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Font typeface="Montserrat"/>
              <a:buNone/>
              <a:defRPr b="1" sz="4800">
                <a:solidFill>
                  <a:srgbClr val="FFFFFF"/>
                </a:solidFill>
                <a:latin typeface="Montserrat"/>
                <a:ea typeface="Montserrat"/>
                <a:cs typeface="Montserrat"/>
                <a:sym typeface="Montserrat"/>
              </a:defRPr>
            </a:lvl1pPr>
            <a:lvl2pPr lvl="1" rtl="0" algn="ctr">
              <a:spcBef>
                <a:spcPts val="0"/>
              </a:spcBef>
              <a:spcAft>
                <a:spcPts val="0"/>
              </a:spcAft>
              <a:buSzPts val="4800"/>
              <a:buFont typeface="Montserrat"/>
              <a:buNone/>
              <a:defRPr b="1" sz="4800">
                <a:latin typeface="Montserrat"/>
                <a:ea typeface="Montserrat"/>
                <a:cs typeface="Montserrat"/>
                <a:sym typeface="Montserrat"/>
              </a:defRPr>
            </a:lvl2pPr>
            <a:lvl3pPr lvl="2" rtl="0" algn="ctr">
              <a:spcBef>
                <a:spcPts val="0"/>
              </a:spcBef>
              <a:spcAft>
                <a:spcPts val="0"/>
              </a:spcAft>
              <a:buSzPts val="4800"/>
              <a:buFont typeface="Montserrat"/>
              <a:buNone/>
              <a:defRPr b="1" sz="4800">
                <a:latin typeface="Montserrat"/>
                <a:ea typeface="Montserrat"/>
                <a:cs typeface="Montserrat"/>
                <a:sym typeface="Montserrat"/>
              </a:defRPr>
            </a:lvl3pPr>
            <a:lvl4pPr lvl="3" rtl="0" algn="ctr">
              <a:spcBef>
                <a:spcPts val="0"/>
              </a:spcBef>
              <a:spcAft>
                <a:spcPts val="0"/>
              </a:spcAft>
              <a:buSzPts val="4800"/>
              <a:buFont typeface="Montserrat"/>
              <a:buNone/>
              <a:defRPr b="1" sz="4800">
                <a:latin typeface="Montserrat"/>
                <a:ea typeface="Montserrat"/>
                <a:cs typeface="Montserrat"/>
                <a:sym typeface="Montserrat"/>
              </a:defRPr>
            </a:lvl4pPr>
            <a:lvl5pPr lvl="4" rtl="0" algn="ctr">
              <a:spcBef>
                <a:spcPts val="0"/>
              </a:spcBef>
              <a:spcAft>
                <a:spcPts val="0"/>
              </a:spcAft>
              <a:buSzPts val="4800"/>
              <a:buFont typeface="Montserrat"/>
              <a:buNone/>
              <a:defRPr b="1" sz="4800">
                <a:latin typeface="Montserrat"/>
                <a:ea typeface="Montserrat"/>
                <a:cs typeface="Montserrat"/>
                <a:sym typeface="Montserrat"/>
              </a:defRPr>
            </a:lvl5pPr>
            <a:lvl6pPr lvl="5" rtl="0" algn="ctr">
              <a:spcBef>
                <a:spcPts val="0"/>
              </a:spcBef>
              <a:spcAft>
                <a:spcPts val="0"/>
              </a:spcAft>
              <a:buSzPts val="4800"/>
              <a:buFont typeface="Montserrat"/>
              <a:buNone/>
              <a:defRPr b="1" sz="4800">
                <a:latin typeface="Montserrat"/>
                <a:ea typeface="Montserrat"/>
                <a:cs typeface="Montserrat"/>
                <a:sym typeface="Montserrat"/>
              </a:defRPr>
            </a:lvl6pPr>
            <a:lvl7pPr lvl="6" rtl="0" algn="ctr">
              <a:spcBef>
                <a:spcPts val="0"/>
              </a:spcBef>
              <a:spcAft>
                <a:spcPts val="0"/>
              </a:spcAft>
              <a:buSzPts val="4800"/>
              <a:buFont typeface="Montserrat"/>
              <a:buNone/>
              <a:defRPr b="1" sz="4800">
                <a:latin typeface="Montserrat"/>
                <a:ea typeface="Montserrat"/>
                <a:cs typeface="Montserrat"/>
                <a:sym typeface="Montserrat"/>
              </a:defRPr>
            </a:lvl7pPr>
            <a:lvl8pPr lvl="7" rtl="0" algn="ctr">
              <a:spcBef>
                <a:spcPts val="0"/>
              </a:spcBef>
              <a:spcAft>
                <a:spcPts val="0"/>
              </a:spcAft>
              <a:buSzPts val="4800"/>
              <a:buFont typeface="Montserrat"/>
              <a:buNone/>
              <a:defRPr b="1" sz="4800">
                <a:latin typeface="Montserrat"/>
                <a:ea typeface="Montserrat"/>
                <a:cs typeface="Montserrat"/>
                <a:sym typeface="Montserrat"/>
              </a:defRPr>
            </a:lvl8pPr>
            <a:lvl9pPr lvl="8" rtl="0" algn="ctr">
              <a:spcBef>
                <a:spcPts val="0"/>
              </a:spcBef>
              <a:spcAft>
                <a:spcPts val="0"/>
              </a:spcAft>
              <a:buSzPts val="4800"/>
              <a:buFont typeface="Montserrat"/>
              <a:buNone/>
              <a:defRPr b="1" sz="4800">
                <a:latin typeface="Montserrat"/>
                <a:ea typeface="Montserrat"/>
                <a:cs typeface="Montserrat"/>
                <a:sym typeface="Montserrat"/>
              </a:defRPr>
            </a:lvl9pPr>
          </a:lstStyle>
          <a:p>
            <a:r>
              <a:t>xx%</a:t>
            </a:r>
          </a:p>
        </p:txBody>
      </p:sp>
      <p:sp>
        <p:nvSpPr>
          <p:cNvPr id="53" name="Google Shape;53;p6"/>
          <p:cNvSpPr txBox="1"/>
          <p:nvPr>
            <p:ph idx="3" type="subTitle"/>
          </p:nvPr>
        </p:nvSpPr>
        <p:spPr>
          <a:xfrm>
            <a:off x="-765700" y="2429450"/>
            <a:ext cx="65826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Light"/>
                <a:ea typeface="Montserrat Light"/>
                <a:cs typeface="Montserrat Light"/>
                <a:sym typeface="Montserrat Light"/>
              </a:defRPr>
            </a:lvl1pPr>
            <a:lvl2pPr lvl="1" rtl="0" algn="ctr">
              <a:spcBef>
                <a:spcPts val="0"/>
              </a:spcBef>
              <a:spcAft>
                <a:spcPts val="0"/>
              </a:spcAft>
              <a:buNone/>
              <a:defRPr>
                <a:solidFill>
                  <a:srgbClr val="FFFFFF"/>
                </a:solidFill>
                <a:latin typeface="Montserrat Light"/>
                <a:ea typeface="Montserrat Light"/>
                <a:cs typeface="Montserrat Light"/>
                <a:sym typeface="Montserrat Light"/>
              </a:defRPr>
            </a:lvl2pPr>
            <a:lvl3pPr lvl="2" rtl="0" algn="ctr">
              <a:spcBef>
                <a:spcPts val="0"/>
              </a:spcBef>
              <a:spcAft>
                <a:spcPts val="0"/>
              </a:spcAft>
              <a:buNone/>
              <a:defRPr>
                <a:solidFill>
                  <a:srgbClr val="FFFFFF"/>
                </a:solidFill>
                <a:latin typeface="Montserrat Light"/>
                <a:ea typeface="Montserrat Light"/>
                <a:cs typeface="Montserrat Light"/>
                <a:sym typeface="Montserrat Light"/>
              </a:defRPr>
            </a:lvl3pPr>
            <a:lvl4pPr lvl="3" rtl="0" algn="ctr">
              <a:spcBef>
                <a:spcPts val="0"/>
              </a:spcBef>
              <a:spcAft>
                <a:spcPts val="0"/>
              </a:spcAft>
              <a:buNone/>
              <a:defRPr>
                <a:solidFill>
                  <a:srgbClr val="FFFFFF"/>
                </a:solidFill>
                <a:latin typeface="Montserrat Light"/>
                <a:ea typeface="Montserrat Light"/>
                <a:cs typeface="Montserrat Light"/>
                <a:sym typeface="Montserrat Light"/>
              </a:defRPr>
            </a:lvl4pPr>
            <a:lvl5pPr lvl="4" rtl="0" algn="ctr">
              <a:spcBef>
                <a:spcPts val="0"/>
              </a:spcBef>
              <a:spcAft>
                <a:spcPts val="0"/>
              </a:spcAft>
              <a:buNone/>
              <a:defRPr>
                <a:solidFill>
                  <a:srgbClr val="FFFFFF"/>
                </a:solidFill>
                <a:latin typeface="Montserrat Light"/>
                <a:ea typeface="Montserrat Light"/>
                <a:cs typeface="Montserrat Light"/>
                <a:sym typeface="Montserrat Light"/>
              </a:defRPr>
            </a:lvl5pPr>
            <a:lvl6pPr lvl="5" rtl="0" algn="ctr">
              <a:spcBef>
                <a:spcPts val="0"/>
              </a:spcBef>
              <a:spcAft>
                <a:spcPts val="0"/>
              </a:spcAft>
              <a:buNone/>
              <a:defRPr>
                <a:solidFill>
                  <a:srgbClr val="FFFFFF"/>
                </a:solidFill>
                <a:latin typeface="Montserrat Light"/>
                <a:ea typeface="Montserrat Light"/>
                <a:cs typeface="Montserrat Light"/>
                <a:sym typeface="Montserrat Light"/>
              </a:defRPr>
            </a:lvl6pPr>
            <a:lvl7pPr lvl="6" rtl="0" algn="ctr">
              <a:spcBef>
                <a:spcPts val="0"/>
              </a:spcBef>
              <a:spcAft>
                <a:spcPts val="0"/>
              </a:spcAft>
              <a:buNone/>
              <a:defRPr>
                <a:solidFill>
                  <a:srgbClr val="FFFFFF"/>
                </a:solidFill>
                <a:latin typeface="Montserrat Light"/>
                <a:ea typeface="Montserrat Light"/>
                <a:cs typeface="Montserrat Light"/>
                <a:sym typeface="Montserrat Light"/>
              </a:defRPr>
            </a:lvl7pPr>
            <a:lvl8pPr lvl="7" rtl="0" algn="ctr">
              <a:spcBef>
                <a:spcPts val="0"/>
              </a:spcBef>
              <a:spcAft>
                <a:spcPts val="0"/>
              </a:spcAft>
              <a:buNone/>
              <a:defRPr>
                <a:solidFill>
                  <a:srgbClr val="FFFFFF"/>
                </a:solidFill>
                <a:latin typeface="Montserrat Light"/>
                <a:ea typeface="Montserrat Light"/>
                <a:cs typeface="Montserrat Light"/>
                <a:sym typeface="Montserrat Light"/>
              </a:defRPr>
            </a:lvl8pPr>
            <a:lvl9pPr lvl="8" rtl="0" algn="ctr">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
        <p:nvSpPr>
          <p:cNvPr id="54" name="Google Shape;54;p6"/>
          <p:cNvSpPr txBox="1"/>
          <p:nvPr>
            <p:ph hasCustomPrompt="1" idx="4" type="title"/>
          </p:nvPr>
        </p:nvSpPr>
        <p:spPr>
          <a:xfrm>
            <a:off x="-92200" y="2757250"/>
            <a:ext cx="5235600" cy="951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4800"/>
              <a:buFont typeface="Montserrat"/>
              <a:buNone/>
              <a:defRPr b="1" sz="4800">
                <a:solidFill>
                  <a:srgbClr val="FFFFFF"/>
                </a:solidFill>
                <a:latin typeface="Montserrat"/>
                <a:ea typeface="Montserrat"/>
                <a:cs typeface="Montserrat"/>
                <a:sym typeface="Montserrat"/>
              </a:defRPr>
            </a:lvl1pPr>
            <a:lvl2pPr lvl="1" rtl="0" algn="ctr">
              <a:spcBef>
                <a:spcPts val="0"/>
              </a:spcBef>
              <a:spcAft>
                <a:spcPts val="0"/>
              </a:spcAft>
              <a:buSzPts val="4800"/>
              <a:buFont typeface="Montserrat"/>
              <a:buNone/>
              <a:defRPr b="1" sz="4800">
                <a:latin typeface="Montserrat"/>
                <a:ea typeface="Montserrat"/>
                <a:cs typeface="Montserrat"/>
                <a:sym typeface="Montserrat"/>
              </a:defRPr>
            </a:lvl2pPr>
            <a:lvl3pPr lvl="2" rtl="0" algn="ctr">
              <a:spcBef>
                <a:spcPts val="0"/>
              </a:spcBef>
              <a:spcAft>
                <a:spcPts val="0"/>
              </a:spcAft>
              <a:buSzPts val="4800"/>
              <a:buFont typeface="Montserrat"/>
              <a:buNone/>
              <a:defRPr b="1" sz="4800">
                <a:latin typeface="Montserrat"/>
                <a:ea typeface="Montserrat"/>
                <a:cs typeface="Montserrat"/>
                <a:sym typeface="Montserrat"/>
              </a:defRPr>
            </a:lvl3pPr>
            <a:lvl4pPr lvl="3" rtl="0" algn="ctr">
              <a:spcBef>
                <a:spcPts val="0"/>
              </a:spcBef>
              <a:spcAft>
                <a:spcPts val="0"/>
              </a:spcAft>
              <a:buSzPts val="4800"/>
              <a:buFont typeface="Montserrat"/>
              <a:buNone/>
              <a:defRPr b="1" sz="4800">
                <a:latin typeface="Montserrat"/>
                <a:ea typeface="Montserrat"/>
                <a:cs typeface="Montserrat"/>
                <a:sym typeface="Montserrat"/>
              </a:defRPr>
            </a:lvl4pPr>
            <a:lvl5pPr lvl="4" rtl="0" algn="ctr">
              <a:spcBef>
                <a:spcPts val="0"/>
              </a:spcBef>
              <a:spcAft>
                <a:spcPts val="0"/>
              </a:spcAft>
              <a:buSzPts val="4800"/>
              <a:buFont typeface="Montserrat"/>
              <a:buNone/>
              <a:defRPr b="1" sz="4800">
                <a:latin typeface="Montserrat"/>
                <a:ea typeface="Montserrat"/>
                <a:cs typeface="Montserrat"/>
                <a:sym typeface="Montserrat"/>
              </a:defRPr>
            </a:lvl5pPr>
            <a:lvl6pPr lvl="5" rtl="0" algn="ctr">
              <a:spcBef>
                <a:spcPts val="0"/>
              </a:spcBef>
              <a:spcAft>
                <a:spcPts val="0"/>
              </a:spcAft>
              <a:buSzPts val="4800"/>
              <a:buFont typeface="Montserrat"/>
              <a:buNone/>
              <a:defRPr b="1" sz="4800">
                <a:latin typeface="Montserrat"/>
                <a:ea typeface="Montserrat"/>
                <a:cs typeface="Montserrat"/>
                <a:sym typeface="Montserrat"/>
              </a:defRPr>
            </a:lvl6pPr>
            <a:lvl7pPr lvl="6" rtl="0" algn="ctr">
              <a:spcBef>
                <a:spcPts val="0"/>
              </a:spcBef>
              <a:spcAft>
                <a:spcPts val="0"/>
              </a:spcAft>
              <a:buSzPts val="4800"/>
              <a:buFont typeface="Montserrat"/>
              <a:buNone/>
              <a:defRPr b="1" sz="4800">
                <a:latin typeface="Montserrat"/>
                <a:ea typeface="Montserrat"/>
                <a:cs typeface="Montserrat"/>
                <a:sym typeface="Montserrat"/>
              </a:defRPr>
            </a:lvl7pPr>
            <a:lvl8pPr lvl="7" rtl="0" algn="ctr">
              <a:spcBef>
                <a:spcPts val="0"/>
              </a:spcBef>
              <a:spcAft>
                <a:spcPts val="0"/>
              </a:spcAft>
              <a:buSzPts val="4800"/>
              <a:buFont typeface="Montserrat"/>
              <a:buNone/>
              <a:defRPr b="1" sz="4800">
                <a:latin typeface="Montserrat"/>
                <a:ea typeface="Montserrat"/>
                <a:cs typeface="Montserrat"/>
                <a:sym typeface="Montserrat"/>
              </a:defRPr>
            </a:lvl8pPr>
            <a:lvl9pPr lvl="8" rtl="0" algn="ctr">
              <a:spcBef>
                <a:spcPts val="0"/>
              </a:spcBef>
              <a:spcAft>
                <a:spcPts val="0"/>
              </a:spcAft>
              <a:buSzPts val="4800"/>
              <a:buFont typeface="Montserrat"/>
              <a:buNone/>
              <a:defRPr b="1" sz="4800">
                <a:latin typeface="Montserrat"/>
                <a:ea typeface="Montserrat"/>
                <a:cs typeface="Montserrat"/>
                <a:sym typeface="Montserrat"/>
              </a:defRPr>
            </a:lvl9pPr>
          </a:lstStyle>
          <a:p>
            <a:r>
              <a:t>xx%</a:t>
            </a:r>
          </a:p>
        </p:txBody>
      </p:sp>
      <p:sp>
        <p:nvSpPr>
          <p:cNvPr id="55" name="Google Shape;55;p6"/>
          <p:cNvSpPr txBox="1"/>
          <p:nvPr>
            <p:ph idx="5" type="subTitle"/>
          </p:nvPr>
        </p:nvSpPr>
        <p:spPr>
          <a:xfrm>
            <a:off x="-765700" y="3440650"/>
            <a:ext cx="6582600" cy="393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FFFFFF"/>
                </a:solidFill>
                <a:latin typeface="Montserrat Light"/>
                <a:ea typeface="Montserrat Light"/>
                <a:cs typeface="Montserrat Light"/>
                <a:sym typeface="Montserrat Light"/>
              </a:defRPr>
            </a:lvl1pPr>
            <a:lvl2pPr lvl="1" rtl="0" algn="ctr">
              <a:spcBef>
                <a:spcPts val="0"/>
              </a:spcBef>
              <a:spcAft>
                <a:spcPts val="0"/>
              </a:spcAft>
              <a:buNone/>
              <a:defRPr>
                <a:solidFill>
                  <a:srgbClr val="FFFFFF"/>
                </a:solidFill>
                <a:latin typeface="Montserrat Light"/>
                <a:ea typeface="Montserrat Light"/>
                <a:cs typeface="Montserrat Light"/>
                <a:sym typeface="Montserrat Light"/>
              </a:defRPr>
            </a:lvl2pPr>
            <a:lvl3pPr lvl="2" rtl="0" algn="ctr">
              <a:spcBef>
                <a:spcPts val="0"/>
              </a:spcBef>
              <a:spcAft>
                <a:spcPts val="0"/>
              </a:spcAft>
              <a:buNone/>
              <a:defRPr>
                <a:solidFill>
                  <a:srgbClr val="FFFFFF"/>
                </a:solidFill>
                <a:latin typeface="Montserrat Light"/>
                <a:ea typeface="Montserrat Light"/>
                <a:cs typeface="Montserrat Light"/>
                <a:sym typeface="Montserrat Light"/>
              </a:defRPr>
            </a:lvl3pPr>
            <a:lvl4pPr lvl="3" rtl="0" algn="ctr">
              <a:spcBef>
                <a:spcPts val="0"/>
              </a:spcBef>
              <a:spcAft>
                <a:spcPts val="0"/>
              </a:spcAft>
              <a:buNone/>
              <a:defRPr>
                <a:solidFill>
                  <a:srgbClr val="FFFFFF"/>
                </a:solidFill>
                <a:latin typeface="Montserrat Light"/>
                <a:ea typeface="Montserrat Light"/>
                <a:cs typeface="Montserrat Light"/>
                <a:sym typeface="Montserrat Light"/>
              </a:defRPr>
            </a:lvl4pPr>
            <a:lvl5pPr lvl="4" rtl="0" algn="ctr">
              <a:spcBef>
                <a:spcPts val="0"/>
              </a:spcBef>
              <a:spcAft>
                <a:spcPts val="0"/>
              </a:spcAft>
              <a:buNone/>
              <a:defRPr>
                <a:solidFill>
                  <a:srgbClr val="FFFFFF"/>
                </a:solidFill>
                <a:latin typeface="Montserrat Light"/>
                <a:ea typeface="Montserrat Light"/>
                <a:cs typeface="Montserrat Light"/>
                <a:sym typeface="Montserrat Light"/>
              </a:defRPr>
            </a:lvl5pPr>
            <a:lvl6pPr lvl="5" rtl="0" algn="ctr">
              <a:spcBef>
                <a:spcPts val="0"/>
              </a:spcBef>
              <a:spcAft>
                <a:spcPts val="0"/>
              </a:spcAft>
              <a:buNone/>
              <a:defRPr>
                <a:solidFill>
                  <a:srgbClr val="FFFFFF"/>
                </a:solidFill>
                <a:latin typeface="Montserrat Light"/>
                <a:ea typeface="Montserrat Light"/>
                <a:cs typeface="Montserrat Light"/>
                <a:sym typeface="Montserrat Light"/>
              </a:defRPr>
            </a:lvl6pPr>
            <a:lvl7pPr lvl="6" rtl="0" algn="ctr">
              <a:spcBef>
                <a:spcPts val="0"/>
              </a:spcBef>
              <a:spcAft>
                <a:spcPts val="0"/>
              </a:spcAft>
              <a:buNone/>
              <a:defRPr>
                <a:solidFill>
                  <a:srgbClr val="FFFFFF"/>
                </a:solidFill>
                <a:latin typeface="Montserrat Light"/>
                <a:ea typeface="Montserrat Light"/>
                <a:cs typeface="Montserrat Light"/>
                <a:sym typeface="Montserrat Light"/>
              </a:defRPr>
            </a:lvl7pPr>
            <a:lvl8pPr lvl="7" rtl="0" algn="ctr">
              <a:spcBef>
                <a:spcPts val="0"/>
              </a:spcBef>
              <a:spcAft>
                <a:spcPts val="0"/>
              </a:spcAft>
              <a:buNone/>
              <a:defRPr>
                <a:solidFill>
                  <a:srgbClr val="FFFFFF"/>
                </a:solidFill>
                <a:latin typeface="Montserrat Light"/>
                <a:ea typeface="Montserrat Light"/>
                <a:cs typeface="Montserrat Light"/>
                <a:sym typeface="Montserrat Light"/>
              </a:defRPr>
            </a:lvl8pPr>
            <a:lvl9pPr lvl="8" rtl="0" algn="ctr">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ody slide" type="tx">
  <p:cSld name="TITLE_AND_BODY">
    <p:bg>
      <p:bgPr>
        <a:solidFill>
          <a:srgbClr val="512DA8"/>
        </a:solidFill>
      </p:bgPr>
    </p:bg>
    <p:spTree>
      <p:nvGrpSpPr>
        <p:cNvPr id="56" name="Shape 56"/>
        <p:cNvGrpSpPr/>
        <p:nvPr/>
      </p:nvGrpSpPr>
      <p:grpSpPr>
        <a:xfrm>
          <a:off x="0" y="0"/>
          <a:ext cx="0" cy="0"/>
          <a:chOff x="0" y="0"/>
          <a:chExt cx="0" cy="0"/>
        </a:xfrm>
      </p:grpSpPr>
      <p:sp>
        <p:nvSpPr>
          <p:cNvPr id="57" name="Google Shape;57;p7"/>
          <p:cNvSpPr/>
          <p:nvPr/>
        </p:nvSpPr>
        <p:spPr>
          <a:xfrm rot="10800000">
            <a:off x="4472100" y="0"/>
            <a:ext cx="4671900" cy="5161200"/>
          </a:xfrm>
          <a:prstGeom prst="flowChartDelay">
            <a:avLst/>
          </a:prstGeom>
          <a:solidFill>
            <a:srgbClr val="448AF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sp>
        <p:nvSpPr>
          <p:cNvPr id="58" name="Google Shape;58;p7"/>
          <p:cNvSpPr/>
          <p:nvPr/>
        </p:nvSpPr>
        <p:spPr>
          <a:xfrm>
            <a:off x="7531050" y="4130850"/>
            <a:ext cx="1291800" cy="1291800"/>
          </a:xfrm>
          <a:prstGeom prst="ellipse">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rot="-1949464">
            <a:off x="7836180" y="971890"/>
            <a:ext cx="1658140" cy="1658140"/>
          </a:xfrm>
          <a:prstGeom prst="rect">
            <a:avLst/>
          </a:prstGeom>
          <a:noFill/>
          <a:ln cap="flat" cmpd="sng" w="228600">
            <a:solidFill>
              <a:srgbClr val="FE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type="title"/>
          </p:nvPr>
        </p:nvSpPr>
        <p:spPr>
          <a:xfrm>
            <a:off x="479300" y="1021025"/>
            <a:ext cx="4736700" cy="10872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000"/>
              <a:buNone/>
              <a:defRPr b="0" sz="3000">
                <a:solidFill>
                  <a:schemeClr val="lt1"/>
                </a:solidFill>
              </a:defRPr>
            </a:lvl1pPr>
            <a:lvl2pPr lvl="1">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2pPr>
            <a:lvl3pPr lvl="2">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3pPr>
            <a:lvl4pPr lvl="3">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4pPr>
            <a:lvl5pPr lvl="4">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5pPr>
            <a:lvl6pPr lvl="5">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6pPr>
            <a:lvl7pPr lvl="6">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7pPr>
            <a:lvl8pPr lvl="7">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8pPr>
            <a:lvl9pPr lvl="8">
              <a:spcBef>
                <a:spcPts val="0"/>
              </a:spcBef>
              <a:spcAft>
                <a:spcPts val="0"/>
              </a:spcAft>
              <a:buClr>
                <a:schemeClr val="lt1"/>
              </a:buClr>
              <a:buSzPts val="3000"/>
              <a:buFont typeface="Montserrat"/>
              <a:buNone/>
              <a:defRPr sz="3000">
                <a:solidFill>
                  <a:schemeClr val="lt1"/>
                </a:solidFill>
                <a:latin typeface="Montserrat"/>
                <a:ea typeface="Montserrat"/>
                <a:cs typeface="Montserrat"/>
                <a:sym typeface="Montserrat"/>
              </a:defRPr>
            </a:lvl9pPr>
          </a:lstStyle>
          <a:p/>
        </p:txBody>
      </p:sp>
      <p:sp>
        <p:nvSpPr>
          <p:cNvPr id="61" name="Google Shape;61;p7"/>
          <p:cNvSpPr txBox="1"/>
          <p:nvPr>
            <p:ph idx="1" type="body"/>
          </p:nvPr>
        </p:nvSpPr>
        <p:spPr>
          <a:xfrm>
            <a:off x="479300" y="2108225"/>
            <a:ext cx="3798900" cy="20961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1pPr>
            <a:lvl2pPr indent="-304800" lvl="1" marL="9144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2pPr>
            <a:lvl3pPr indent="-304800" lvl="2" marL="13716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3pPr>
            <a:lvl4pPr indent="-304800" lvl="3" marL="18288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4pPr>
            <a:lvl5pPr indent="-304800" lvl="4" marL="22860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5pPr>
            <a:lvl6pPr indent="-304800" lvl="5" marL="27432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6pPr>
            <a:lvl7pPr indent="-304800" lvl="6" marL="32004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7pPr>
            <a:lvl8pPr indent="-304800" lvl="7" marL="36576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8pPr>
            <a:lvl9pPr indent="-304800" lvl="8" marL="4114800" rtl="0">
              <a:lnSpc>
                <a:spcPct val="100000"/>
              </a:lnSpc>
              <a:spcBef>
                <a:spcPts val="0"/>
              </a:spcBef>
              <a:spcAft>
                <a:spcPts val="0"/>
              </a:spcAft>
              <a:buClr>
                <a:schemeClr val="lt1"/>
              </a:buClr>
              <a:buSzPts val="1200"/>
              <a:buFont typeface="Montserrat Light"/>
              <a:buChar char="⏷"/>
              <a:defRPr>
                <a:solidFill>
                  <a:schemeClr val="lt1"/>
                </a:solidFill>
                <a:latin typeface="Montserrat Light"/>
                <a:ea typeface="Montserrat Light"/>
                <a:cs typeface="Montserrat Light"/>
                <a:sym typeface="Montserrat Light"/>
              </a:defRPr>
            </a:lvl9pPr>
          </a:lstStyle>
          <a:p/>
        </p:txBody>
      </p:sp>
      <p:sp>
        <p:nvSpPr>
          <p:cNvPr id="62" name="Google Shape;62;p7"/>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2 columns slide" type="twoColTx">
  <p:cSld name="TITLE_AND_TWO_COLUMNS">
    <p:spTree>
      <p:nvGrpSpPr>
        <p:cNvPr id="63" name="Shape 63"/>
        <p:cNvGrpSpPr/>
        <p:nvPr/>
      </p:nvGrpSpPr>
      <p:grpSpPr>
        <a:xfrm>
          <a:off x="0" y="0"/>
          <a:ext cx="0" cy="0"/>
          <a:chOff x="0" y="0"/>
          <a:chExt cx="0" cy="0"/>
        </a:xfrm>
      </p:grpSpPr>
      <p:sp>
        <p:nvSpPr>
          <p:cNvPr id="64" name="Google Shape;64;p8"/>
          <p:cNvSpPr/>
          <p:nvPr/>
        </p:nvSpPr>
        <p:spPr>
          <a:xfrm>
            <a:off x="6262975" y="3699175"/>
            <a:ext cx="1645800" cy="1645800"/>
          </a:xfrm>
          <a:prstGeom prst="ellipse">
            <a:avLst/>
          </a:pr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1257650" y="2148775"/>
            <a:ext cx="1645800" cy="16458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title"/>
          </p:nvPr>
        </p:nvSpPr>
        <p:spPr>
          <a:xfrm>
            <a:off x="4340044" y="1771879"/>
            <a:ext cx="4338900" cy="6852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a:lvl1pPr>
            <a:lvl2pPr lvl="1">
              <a:spcBef>
                <a:spcPts val="0"/>
              </a:spcBef>
              <a:spcAft>
                <a:spcPts val="0"/>
              </a:spcAft>
              <a:buClr>
                <a:srgbClr val="000000"/>
              </a:buClr>
              <a:buSzPts val="3600"/>
              <a:buFont typeface="Montserrat"/>
              <a:buNone/>
              <a:defRPr>
                <a:solidFill>
                  <a:srgbClr val="000000"/>
                </a:solidFill>
                <a:latin typeface="Montserrat"/>
                <a:ea typeface="Montserrat"/>
                <a:cs typeface="Montserrat"/>
                <a:sym typeface="Montserrat"/>
              </a:defRPr>
            </a:lvl2pPr>
            <a:lvl3pPr lvl="2">
              <a:spcBef>
                <a:spcPts val="0"/>
              </a:spcBef>
              <a:spcAft>
                <a:spcPts val="0"/>
              </a:spcAft>
              <a:buClr>
                <a:srgbClr val="000000"/>
              </a:buClr>
              <a:buSzPts val="3600"/>
              <a:buFont typeface="Montserrat"/>
              <a:buNone/>
              <a:defRPr>
                <a:solidFill>
                  <a:srgbClr val="000000"/>
                </a:solidFill>
                <a:latin typeface="Montserrat"/>
                <a:ea typeface="Montserrat"/>
                <a:cs typeface="Montserrat"/>
                <a:sym typeface="Montserrat"/>
              </a:defRPr>
            </a:lvl3pPr>
            <a:lvl4pPr lvl="3">
              <a:spcBef>
                <a:spcPts val="0"/>
              </a:spcBef>
              <a:spcAft>
                <a:spcPts val="0"/>
              </a:spcAft>
              <a:buClr>
                <a:srgbClr val="000000"/>
              </a:buClr>
              <a:buSzPts val="3600"/>
              <a:buFont typeface="Montserrat"/>
              <a:buNone/>
              <a:defRPr>
                <a:solidFill>
                  <a:srgbClr val="000000"/>
                </a:solidFill>
                <a:latin typeface="Montserrat"/>
                <a:ea typeface="Montserrat"/>
                <a:cs typeface="Montserrat"/>
                <a:sym typeface="Montserrat"/>
              </a:defRPr>
            </a:lvl4pPr>
            <a:lvl5pPr lvl="4">
              <a:spcBef>
                <a:spcPts val="0"/>
              </a:spcBef>
              <a:spcAft>
                <a:spcPts val="0"/>
              </a:spcAft>
              <a:buClr>
                <a:srgbClr val="000000"/>
              </a:buClr>
              <a:buSzPts val="3600"/>
              <a:buFont typeface="Montserrat"/>
              <a:buNone/>
              <a:defRPr>
                <a:solidFill>
                  <a:srgbClr val="000000"/>
                </a:solidFill>
                <a:latin typeface="Montserrat"/>
                <a:ea typeface="Montserrat"/>
                <a:cs typeface="Montserrat"/>
                <a:sym typeface="Montserrat"/>
              </a:defRPr>
            </a:lvl5pPr>
            <a:lvl6pPr lvl="5">
              <a:spcBef>
                <a:spcPts val="0"/>
              </a:spcBef>
              <a:spcAft>
                <a:spcPts val="0"/>
              </a:spcAft>
              <a:buClr>
                <a:srgbClr val="000000"/>
              </a:buClr>
              <a:buSzPts val="3600"/>
              <a:buFont typeface="Montserrat"/>
              <a:buNone/>
              <a:defRPr>
                <a:solidFill>
                  <a:srgbClr val="000000"/>
                </a:solidFill>
                <a:latin typeface="Montserrat"/>
                <a:ea typeface="Montserrat"/>
                <a:cs typeface="Montserrat"/>
                <a:sym typeface="Montserrat"/>
              </a:defRPr>
            </a:lvl6pPr>
            <a:lvl7pPr lvl="6">
              <a:spcBef>
                <a:spcPts val="0"/>
              </a:spcBef>
              <a:spcAft>
                <a:spcPts val="0"/>
              </a:spcAft>
              <a:buClr>
                <a:srgbClr val="000000"/>
              </a:buClr>
              <a:buSzPts val="3600"/>
              <a:buFont typeface="Montserrat"/>
              <a:buNone/>
              <a:defRPr>
                <a:solidFill>
                  <a:srgbClr val="000000"/>
                </a:solidFill>
                <a:latin typeface="Montserrat"/>
                <a:ea typeface="Montserrat"/>
                <a:cs typeface="Montserrat"/>
                <a:sym typeface="Montserrat"/>
              </a:defRPr>
            </a:lvl7pPr>
            <a:lvl8pPr lvl="7">
              <a:spcBef>
                <a:spcPts val="0"/>
              </a:spcBef>
              <a:spcAft>
                <a:spcPts val="0"/>
              </a:spcAft>
              <a:buClr>
                <a:srgbClr val="000000"/>
              </a:buClr>
              <a:buSzPts val="3600"/>
              <a:buFont typeface="Montserrat"/>
              <a:buNone/>
              <a:defRPr>
                <a:solidFill>
                  <a:srgbClr val="000000"/>
                </a:solidFill>
                <a:latin typeface="Montserrat"/>
                <a:ea typeface="Montserrat"/>
                <a:cs typeface="Montserrat"/>
                <a:sym typeface="Montserrat"/>
              </a:defRPr>
            </a:lvl8pPr>
            <a:lvl9pPr lvl="8">
              <a:spcBef>
                <a:spcPts val="0"/>
              </a:spcBef>
              <a:spcAft>
                <a:spcPts val="0"/>
              </a:spcAft>
              <a:buClr>
                <a:srgbClr val="000000"/>
              </a:buClr>
              <a:buSzPts val="3600"/>
              <a:buFont typeface="Montserrat"/>
              <a:buNone/>
              <a:defRPr>
                <a:solidFill>
                  <a:srgbClr val="000000"/>
                </a:solidFill>
                <a:latin typeface="Montserrat"/>
                <a:ea typeface="Montserrat"/>
                <a:cs typeface="Montserrat"/>
                <a:sym typeface="Montserrat"/>
              </a:defRPr>
            </a:lvl9pPr>
          </a:lstStyle>
          <a:p/>
        </p:txBody>
      </p:sp>
      <p:sp>
        <p:nvSpPr>
          <p:cNvPr id="67" name="Google Shape;67;p8"/>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68" name="Google Shape;68;p8"/>
          <p:cNvSpPr txBox="1"/>
          <p:nvPr>
            <p:ph idx="1" type="subTitle"/>
          </p:nvPr>
        </p:nvSpPr>
        <p:spPr>
          <a:xfrm>
            <a:off x="1977750" y="2678200"/>
            <a:ext cx="2823300" cy="453300"/>
          </a:xfrm>
          <a:prstGeom prst="rect">
            <a:avLst/>
          </a:prstGeom>
        </p:spPr>
        <p:txBody>
          <a:bodyPr anchorCtr="0" anchor="b" bIns="91425" lIns="91425" spcFirstLastPara="1" rIns="91425" wrap="square" tIns="91425">
            <a:noAutofit/>
          </a:bodyPr>
          <a:lstStyle>
            <a:lvl1pPr lvl="0">
              <a:spcBef>
                <a:spcPts val="0"/>
              </a:spcBef>
              <a:spcAft>
                <a:spcPts val="0"/>
              </a:spcAft>
              <a:buNone/>
              <a:defRPr b="1" sz="2400">
                <a:latin typeface="Montserrat"/>
                <a:ea typeface="Montserrat"/>
                <a:cs typeface="Montserrat"/>
                <a:sym typeface="Montserra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69" name="Google Shape;69;p8"/>
          <p:cNvSpPr txBox="1"/>
          <p:nvPr>
            <p:ph idx="2" type="subTitle"/>
          </p:nvPr>
        </p:nvSpPr>
        <p:spPr>
          <a:xfrm>
            <a:off x="4944350" y="2678200"/>
            <a:ext cx="28233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2400">
                <a:latin typeface="Montserrat"/>
                <a:ea typeface="Montserrat"/>
                <a:cs typeface="Montserrat"/>
                <a:sym typeface="Montserra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8"/>
          <p:cNvSpPr txBox="1"/>
          <p:nvPr>
            <p:ph idx="3" type="subTitle"/>
          </p:nvPr>
        </p:nvSpPr>
        <p:spPr>
          <a:xfrm>
            <a:off x="1977750" y="3131500"/>
            <a:ext cx="2642400" cy="171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Light"/>
                <a:ea typeface="Montserrat Light"/>
                <a:cs typeface="Montserrat Light"/>
                <a:sym typeface="Montserrat Light"/>
              </a:defRPr>
            </a:lvl1pPr>
            <a:lvl2pPr lvl="1" rtl="0">
              <a:spcBef>
                <a:spcPts val="0"/>
              </a:spcBef>
              <a:spcAft>
                <a:spcPts val="0"/>
              </a:spcAft>
              <a:buNone/>
              <a:defRPr>
                <a:latin typeface="Montserrat Light"/>
                <a:ea typeface="Montserrat Light"/>
                <a:cs typeface="Montserrat Light"/>
                <a:sym typeface="Montserrat Light"/>
              </a:defRPr>
            </a:lvl2pPr>
            <a:lvl3pPr lvl="2" rtl="0">
              <a:spcBef>
                <a:spcPts val="0"/>
              </a:spcBef>
              <a:spcAft>
                <a:spcPts val="0"/>
              </a:spcAft>
              <a:buNone/>
              <a:defRPr>
                <a:latin typeface="Montserrat Light"/>
                <a:ea typeface="Montserrat Light"/>
                <a:cs typeface="Montserrat Light"/>
                <a:sym typeface="Montserrat Light"/>
              </a:defRPr>
            </a:lvl3pPr>
            <a:lvl4pPr lvl="3" rtl="0">
              <a:spcBef>
                <a:spcPts val="0"/>
              </a:spcBef>
              <a:spcAft>
                <a:spcPts val="0"/>
              </a:spcAft>
              <a:buNone/>
              <a:defRPr>
                <a:latin typeface="Montserrat Light"/>
                <a:ea typeface="Montserrat Light"/>
                <a:cs typeface="Montserrat Light"/>
                <a:sym typeface="Montserrat Light"/>
              </a:defRPr>
            </a:lvl4pPr>
            <a:lvl5pPr lvl="4" rtl="0">
              <a:spcBef>
                <a:spcPts val="0"/>
              </a:spcBef>
              <a:spcAft>
                <a:spcPts val="0"/>
              </a:spcAft>
              <a:buNone/>
              <a:defRPr>
                <a:latin typeface="Montserrat Light"/>
                <a:ea typeface="Montserrat Light"/>
                <a:cs typeface="Montserrat Light"/>
                <a:sym typeface="Montserrat Light"/>
              </a:defRPr>
            </a:lvl5pPr>
            <a:lvl6pPr lvl="5" rtl="0">
              <a:spcBef>
                <a:spcPts val="0"/>
              </a:spcBef>
              <a:spcAft>
                <a:spcPts val="0"/>
              </a:spcAft>
              <a:buNone/>
              <a:defRPr>
                <a:latin typeface="Montserrat Light"/>
                <a:ea typeface="Montserrat Light"/>
                <a:cs typeface="Montserrat Light"/>
                <a:sym typeface="Montserrat Light"/>
              </a:defRPr>
            </a:lvl6pPr>
            <a:lvl7pPr lvl="6" rtl="0">
              <a:spcBef>
                <a:spcPts val="0"/>
              </a:spcBef>
              <a:spcAft>
                <a:spcPts val="0"/>
              </a:spcAft>
              <a:buNone/>
              <a:defRPr>
                <a:latin typeface="Montserrat Light"/>
                <a:ea typeface="Montserrat Light"/>
                <a:cs typeface="Montserrat Light"/>
                <a:sym typeface="Montserrat Light"/>
              </a:defRPr>
            </a:lvl7pPr>
            <a:lvl8pPr lvl="7" rtl="0">
              <a:spcBef>
                <a:spcPts val="0"/>
              </a:spcBef>
              <a:spcAft>
                <a:spcPts val="0"/>
              </a:spcAft>
              <a:buNone/>
              <a:defRPr>
                <a:latin typeface="Montserrat Light"/>
                <a:ea typeface="Montserrat Light"/>
                <a:cs typeface="Montserrat Light"/>
                <a:sym typeface="Montserrat Light"/>
              </a:defRPr>
            </a:lvl8pPr>
            <a:lvl9pPr lvl="8" rtl="0">
              <a:spcBef>
                <a:spcPts val="0"/>
              </a:spcBef>
              <a:spcAft>
                <a:spcPts val="0"/>
              </a:spcAft>
              <a:buNone/>
              <a:defRPr>
                <a:latin typeface="Montserrat Light"/>
                <a:ea typeface="Montserrat Light"/>
                <a:cs typeface="Montserrat Light"/>
                <a:sym typeface="Montserrat Light"/>
              </a:defRPr>
            </a:lvl9pPr>
          </a:lstStyle>
          <a:p/>
        </p:txBody>
      </p:sp>
      <p:sp>
        <p:nvSpPr>
          <p:cNvPr id="71" name="Google Shape;71;p8"/>
          <p:cNvSpPr txBox="1"/>
          <p:nvPr>
            <p:ph idx="4" type="subTitle"/>
          </p:nvPr>
        </p:nvSpPr>
        <p:spPr>
          <a:xfrm>
            <a:off x="4944350" y="3131500"/>
            <a:ext cx="2642400" cy="171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atin typeface="Montserrat Light"/>
                <a:ea typeface="Montserrat Light"/>
                <a:cs typeface="Montserrat Light"/>
                <a:sym typeface="Montserrat Light"/>
              </a:defRPr>
            </a:lvl1pPr>
            <a:lvl2pPr lvl="1" rtl="0">
              <a:spcBef>
                <a:spcPts val="0"/>
              </a:spcBef>
              <a:spcAft>
                <a:spcPts val="0"/>
              </a:spcAft>
              <a:buNone/>
              <a:defRPr>
                <a:latin typeface="Montserrat Light"/>
                <a:ea typeface="Montserrat Light"/>
                <a:cs typeface="Montserrat Light"/>
                <a:sym typeface="Montserrat Light"/>
              </a:defRPr>
            </a:lvl2pPr>
            <a:lvl3pPr lvl="2" rtl="0">
              <a:spcBef>
                <a:spcPts val="0"/>
              </a:spcBef>
              <a:spcAft>
                <a:spcPts val="0"/>
              </a:spcAft>
              <a:buNone/>
              <a:defRPr>
                <a:latin typeface="Montserrat Light"/>
                <a:ea typeface="Montserrat Light"/>
                <a:cs typeface="Montserrat Light"/>
                <a:sym typeface="Montserrat Light"/>
              </a:defRPr>
            </a:lvl3pPr>
            <a:lvl4pPr lvl="3" rtl="0">
              <a:spcBef>
                <a:spcPts val="0"/>
              </a:spcBef>
              <a:spcAft>
                <a:spcPts val="0"/>
              </a:spcAft>
              <a:buNone/>
              <a:defRPr>
                <a:latin typeface="Montserrat Light"/>
                <a:ea typeface="Montserrat Light"/>
                <a:cs typeface="Montserrat Light"/>
                <a:sym typeface="Montserrat Light"/>
              </a:defRPr>
            </a:lvl4pPr>
            <a:lvl5pPr lvl="4" rtl="0">
              <a:spcBef>
                <a:spcPts val="0"/>
              </a:spcBef>
              <a:spcAft>
                <a:spcPts val="0"/>
              </a:spcAft>
              <a:buNone/>
              <a:defRPr>
                <a:latin typeface="Montserrat Light"/>
                <a:ea typeface="Montserrat Light"/>
                <a:cs typeface="Montserrat Light"/>
                <a:sym typeface="Montserrat Light"/>
              </a:defRPr>
            </a:lvl5pPr>
            <a:lvl6pPr lvl="5" rtl="0">
              <a:spcBef>
                <a:spcPts val="0"/>
              </a:spcBef>
              <a:spcAft>
                <a:spcPts val="0"/>
              </a:spcAft>
              <a:buNone/>
              <a:defRPr>
                <a:latin typeface="Montserrat Light"/>
                <a:ea typeface="Montserrat Light"/>
                <a:cs typeface="Montserrat Light"/>
                <a:sym typeface="Montserrat Light"/>
              </a:defRPr>
            </a:lvl6pPr>
            <a:lvl7pPr lvl="6" rtl="0">
              <a:spcBef>
                <a:spcPts val="0"/>
              </a:spcBef>
              <a:spcAft>
                <a:spcPts val="0"/>
              </a:spcAft>
              <a:buNone/>
              <a:defRPr>
                <a:latin typeface="Montserrat Light"/>
                <a:ea typeface="Montserrat Light"/>
                <a:cs typeface="Montserrat Light"/>
                <a:sym typeface="Montserrat Light"/>
              </a:defRPr>
            </a:lvl7pPr>
            <a:lvl8pPr lvl="7" rtl="0">
              <a:spcBef>
                <a:spcPts val="0"/>
              </a:spcBef>
              <a:spcAft>
                <a:spcPts val="0"/>
              </a:spcAft>
              <a:buNone/>
              <a:defRPr>
                <a:latin typeface="Montserrat Light"/>
                <a:ea typeface="Montserrat Light"/>
                <a:cs typeface="Montserrat Light"/>
                <a:sym typeface="Montserrat Light"/>
              </a:defRPr>
            </a:lvl8pPr>
            <a:lvl9pPr lvl="8" rtl="0">
              <a:spcBef>
                <a:spcPts val="0"/>
              </a:spcBef>
              <a:spcAft>
                <a:spcPts val="0"/>
              </a:spcAft>
              <a:buNone/>
              <a:defRPr>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orient="horz" pos="1417">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3 columns slide">
  <p:cSld name="TITLE_AND_TWO_COLUMNS_1">
    <p:bg>
      <p:bgPr>
        <a:solidFill>
          <a:srgbClr val="FF5722"/>
        </a:solidFill>
      </p:bgPr>
    </p:bg>
    <p:spTree>
      <p:nvGrpSpPr>
        <p:cNvPr id="72" name="Shape 72"/>
        <p:cNvGrpSpPr/>
        <p:nvPr/>
      </p:nvGrpSpPr>
      <p:grpSpPr>
        <a:xfrm>
          <a:off x="0" y="0"/>
          <a:ext cx="0" cy="0"/>
          <a:chOff x="0" y="0"/>
          <a:chExt cx="0" cy="0"/>
        </a:xfrm>
      </p:grpSpPr>
      <p:sp>
        <p:nvSpPr>
          <p:cNvPr id="73" name="Google Shape;73;p9"/>
          <p:cNvSpPr/>
          <p:nvPr/>
        </p:nvSpPr>
        <p:spPr>
          <a:xfrm rot="9000000">
            <a:off x="1094275" y="107020"/>
            <a:ext cx="2557200" cy="2211512"/>
          </a:xfrm>
          <a:prstGeom prst="triangle">
            <a:avLst>
              <a:gd fmla="val 50000" name="adj"/>
            </a:avLst>
          </a:prstGeom>
          <a:noFill/>
          <a:ln cap="flat" cmpd="sng" w="228600">
            <a:solidFill>
              <a:srgbClr val="FE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ph idx="1" type="subTitle"/>
          </p:nvPr>
        </p:nvSpPr>
        <p:spPr>
          <a:xfrm>
            <a:off x="941450" y="2678200"/>
            <a:ext cx="26280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solidFill>
                  <a:srgbClr val="FFFFFF"/>
                </a:solidFill>
                <a:latin typeface="Montserrat"/>
                <a:ea typeface="Montserrat"/>
                <a:cs typeface="Montserrat"/>
                <a:sym typeface="Montserrat"/>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75" name="Google Shape;75;p9"/>
          <p:cNvSpPr txBox="1"/>
          <p:nvPr>
            <p:ph idx="2" type="subTitle"/>
          </p:nvPr>
        </p:nvSpPr>
        <p:spPr>
          <a:xfrm>
            <a:off x="3469200" y="2678200"/>
            <a:ext cx="25896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solidFill>
                  <a:srgbClr val="FFFFFF"/>
                </a:solidFill>
                <a:latin typeface="Montserrat"/>
                <a:ea typeface="Montserrat"/>
                <a:cs typeface="Montserrat"/>
                <a:sym typeface="Montserrat"/>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76" name="Google Shape;76;p9"/>
          <p:cNvSpPr txBox="1"/>
          <p:nvPr>
            <p:ph idx="3" type="subTitle"/>
          </p:nvPr>
        </p:nvSpPr>
        <p:spPr>
          <a:xfrm>
            <a:off x="5967550" y="2678200"/>
            <a:ext cx="2589600" cy="453300"/>
          </a:xfrm>
          <a:prstGeom prst="rect">
            <a:avLst/>
          </a:prstGeom>
        </p:spPr>
        <p:txBody>
          <a:bodyPr anchorCtr="0" anchor="b" bIns="91425" lIns="91425" spcFirstLastPara="1" rIns="91425" wrap="square" tIns="91425">
            <a:noAutofit/>
          </a:bodyPr>
          <a:lstStyle>
            <a:lvl1pPr lvl="0" rtl="0">
              <a:spcBef>
                <a:spcPts val="0"/>
              </a:spcBef>
              <a:spcAft>
                <a:spcPts val="0"/>
              </a:spcAft>
              <a:buNone/>
              <a:defRPr b="1" sz="1800">
                <a:solidFill>
                  <a:srgbClr val="FFFFFF"/>
                </a:solidFill>
                <a:latin typeface="Montserrat"/>
                <a:ea typeface="Montserrat"/>
                <a:cs typeface="Montserrat"/>
                <a:sym typeface="Montserrat"/>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77" name="Google Shape;77;p9"/>
          <p:cNvSpPr txBox="1"/>
          <p:nvPr>
            <p:ph type="title"/>
          </p:nvPr>
        </p:nvSpPr>
        <p:spPr>
          <a:xfrm>
            <a:off x="4484250" y="1639647"/>
            <a:ext cx="4206300" cy="652200"/>
          </a:xfrm>
          <a:prstGeom prst="rect">
            <a:avLst/>
          </a:prstGeom>
        </p:spPr>
        <p:txBody>
          <a:bodyPr anchorCtr="0" anchor="b" bIns="91425" lIns="90000" spcFirstLastPara="1" rIns="91425" wrap="square" tIns="91425">
            <a:noAutofit/>
          </a:bodyPr>
          <a:lstStyle>
            <a:lvl1pPr lvl="0" rtl="0" algn="r">
              <a:spcBef>
                <a:spcPts val="0"/>
              </a:spcBef>
              <a:spcAft>
                <a:spcPts val="0"/>
              </a:spcAft>
              <a:buClr>
                <a:schemeClr val="lt1"/>
              </a:buClr>
              <a:buSzPts val="3600"/>
              <a:buNone/>
              <a:defRPr b="0">
                <a:solidFill>
                  <a:schemeClr val="lt1"/>
                </a:solidFill>
              </a:defRPr>
            </a:lvl1pPr>
            <a:lvl2pPr lvl="1" rtl="0">
              <a:spcBef>
                <a:spcPts val="0"/>
              </a:spcBef>
              <a:spcAft>
                <a:spcPts val="0"/>
              </a:spcAft>
              <a:buClr>
                <a:schemeClr val="lt1"/>
              </a:buClr>
              <a:buSzPts val="3600"/>
              <a:buFont typeface="Montserrat"/>
              <a:buNone/>
              <a:defRPr b="1">
                <a:solidFill>
                  <a:schemeClr val="lt1"/>
                </a:solidFill>
                <a:latin typeface="Montserrat"/>
                <a:ea typeface="Montserrat"/>
                <a:cs typeface="Montserrat"/>
                <a:sym typeface="Montserrat"/>
              </a:defRPr>
            </a:lvl2pPr>
            <a:lvl3pPr lvl="2" rtl="0">
              <a:spcBef>
                <a:spcPts val="0"/>
              </a:spcBef>
              <a:spcAft>
                <a:spcPts val="0"/>
              </a:spcAft>
              <a:buClr>
                <a:schemeClr val="lt1"/>
              </a:buClr>
              <a:buSzPts val="3600"/>
              <a:buFont typeface="Montserrat"/>
              <a:buNone/>
              <a:defRPr b="1">
                <a:solidFill>
                  <a:schemeClr val="lt1"/>
                </a:solidFill>
                <a:latin typeface="Montserrat"/>
                <a:ea typeface="Montserrat"/>
                <a:cs typeface="Montserrat"/>
                <a:sym typeface="Montserrat"/>
              </a:defRPr>
            </a:lvl3pPr>
            <a:lvl4pPr lvl="3" rtl="0">
              <a:spcBef>
                <a:spcPts val="0"/>
              </a:spcBef>
              <a:spcAft>
                <a:spcPts val="0"/>
              </a:spcAft>
              <a:buClr>
                <a:schemeClr val="lt1"/>
              </a:buClr>
              <a:buSzPts val="3600"/>
              <a:buFont typeface="Montserrat"/>
              <a:buNone/>
              <a:defRPr b="1">
                <a:solidFill>
                  <a:schemeClr val="lt1"/>
                </a:solidFill>
                <a:latin typeface="Montserrat"/>
                <a:ea typeface="Montserrat"/>
                <a:cs typeface="Montserrat"/>
                <a:sym typeface="Montserrat"/>
              </a:defRPr>
            </a:lvl4pPr>
            <a:lvl5pPr lvl="4" rtl="0">
              <a:spcBef>
                <a:spcPts val="0"/>
              </a:spcBef>
              <a:spcAft>
                <a:spcPts val="0"/>
              </a:spcAft>
              <a:buClr>
                <a:schemeClr val="lt1"/>
              </a:buClr>
              <a:buSzPts val="3600"/>
              <a:buFont typeface="Montserrat"/>
              <a:buNone/>
              <a:defRPr b="1">
                <a:solidFill>
                  <a:schemeClr val="lt1"/>
                </a:solidFill>
                <a:latin typeface="Montserrat"/>
                <a:ea typeface="Montserrat"/>
                <a:cs typeface="Montserrat"/>
                <a:sym typeface="Montserrat"/>
              </a:defRPr>
            </a:lvl5pPr>
            <a:lvl6pPr lvl="5" rtl="0">
              <a:spcBef>
                <a:spcPts val="0"/>
              </a:spcBef>
              <a:spcAft>
                <a:spcPts val="0"/>
              </a:spcAft>
              <a:buClr>
                <a:schemeClr val="lt1"/>
              </a:buClr>
              <a:buSzPts val="3600"/>
              <a:buFont typeface="Montserrat"/>
              <a:buNone/>
              <a:defRPr b="1">
                <a:solidFill>
                  <a:schemeClr val="lt1"/>
                </a:solidFill>
                <a:latin typeface="Montserrat"/>
                <a:ea typeface="Montserrat"/>
                <a:cs typeface="Montserrat"/>
                <a:sym typeface="Montserrat"/>
              </a:defRPr>
            </a:lvl6pPr>
            <a:lvl7pPr lvl="6" rtl="0">
              <a:spcBef>
                <a:spcPts val="0"/>
              </a:spcBef>
              <a:spcAft>
                <a:spcPts val="0"/>
              </a:spcAft>
              <a:buClr>
                <a:schemeClr val="lt1"/>
              </a:buClr>
              <a:buSzPts val="3600"/>
              <a:buFont typeface="Montserrat"/>
              <a:buNone/>
              <a:defRPr b="1">
                <a:solidFill>
                  <a:schemeClr val="lt1"/>
                </a:solidFill>
                <a:latin typeface="Montserrat"/>
                <a:ea typeface="Montserrat"/>
                <a:cs typeface="Montserrat"/>
                <a:sym typeface="Montserrat"/>
              </a:defRPr>
            </a:lvl7pPr>
            <a:lvl8pPr lvl="7" rtl="0">
              <a:spcBef>
                <a:spcPts val="0"/>
              </a:spcBef>
              <a:spcAft>
                <a:spcPts val="0"/>
              </a:spcAft>
              <a:buClr>
                <a:schemeClr val="lt1"/>
              </a:buClr>
              <a:buSzPts val="3600"/>
              <a:buFont typeface="Montserrat"/>
              <a:buNone/>
              <a:defRPr b="1">
                <a:solidFill>
                  <a:schemeClr val="lt1"/>
                </a:solidFill>
                <a:latin typeface="Montserrat"/>
                <a:ea typeface="Montserrat"/>
                <a:cs typeface="Montserrat"/>
                <a:sym typeface="Montserrat"/>
              </a:defRPr>
            </a:lvl8pPr>
            <a:lvl9pPr lvl="8" rtl="0">
              <a:spcBef>
                <a:spcPts val="0"/>
              </a:spcBef>
              <a:spcAft>
                <a:spcPts val="0"/>
              </a:spcAft>
              <a:buClr>
                <a:schemeClr val="lt1"/>
              </a:buClr>
              <a:buSzPts val="3600"/>
              <a:buFont typeface="Montserrat"/>
              <a:buNone/>
              <a:defRPr b="1">
                <a:solidFill>
                  <a:schemeClr val="lt1"/>
                </a:solidFill>
                <a:latin typeface="Montserrat"/>
                <a:ea typeface="Montserrat"/>
                <a:cs typeface="Montserrat"/>
                <a:sym typeface="Montserrat"/>
              </a:defRPr>
            </a:lvl9pPr>
          </a:lstStyle>
          <a:p/>
        </p:txBody>
      </p:sp>
      <p:sp>
        <p:nvSpPr>
          <p:cNvPr id="78" name="Google Shape;78;p9"/>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79" name="Google Shape;79;p9"/>
          <p:cNvSpPr txBox="1"/>
          <p:nvPr>
            <p:ph idx="4" type="subTitle"/>
          </p:nvPr>
        </p:nvSpPr>
        <p:spPr>
          <a:xfrm>
            <a:off x="934250" y="3131500"/>
            <a:ext cx="2273100" cy="171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Montserrat Light"/>
                <a:ea typeface="Montserrat Light"/>
                <a:cs typeface="Montserrat Light"/>
                <a:sym typeface="Montserrat Light"/>
              </a:defRPr>
            </a:lvl1pPr>
            <a:lvl2pPr lvl="1" rtl="0">
              <a:spcBef>
                <a:spcPts val="0"/>
              </a:spcBef>
              <a:spcAft>
                <a:spcPts val="0"/>
              </a:spcAft>
              <a:buNone/>
              <a:defRPr>
                <a:solidFill>
                  <a:srgbClr val="FFFFFF"/>
                </a:solidFill>
                <a:latin typeface="Montserrat Light"/>
                <a:ea typeface="Montserrat Light"/>
                <a:cs typeface="Montserrat Light"/>
                <a:sym typeface="Montserrat Light"/>
              </a:defRPr>
            </a:lvl2pPr>
            <a:lvl3pPr lvl="2" rtl="0">
              <a:spcBef>
                <a:spcPts val="0"/>
              </a:spcBef>
              <a:spcAft>
                <a:spcPts val="0"/>
              </a:spcAft>
              <a:buNone/>
              <a:defRPr>
                <a:solidFill>
                  <a:srgbClr val="FFFFFF"/>
                </a:solidFill>
                <a:latin typeface="Montserrat Light"/>
                <a:ea typeface="Montserrat Light"/>
                <a:cs typeface="Montserrat Light"/>
                <a:sym typeface="Montserrat Light"/>
              </a:defRPr>
            </a:lvl3pPr>
            <a:lvl4pPr lvl="3" rtl="0">
              <a:spcBef>
                <a:spcPts val="0"/>
              </a:spcBef>
              <a:spcAft>
                <a:spcPts val="0"/>
              </a:spcAft>
              <a:buNone/>
              <a:defRPr>
                <a:solidFill>
                  <a:srgbClr val="FFFFFF"/>
                </a:solidFill>
                <a:latin typeface="Montserrat Light"/>
                <a:ea typeface="Montserrat Light"/>
                <a:cs typeface="Montserrat Light"/>
                <a:sym typeface="Montserrat Light"/>
              </a:defRPr>
            </a:lvl4pPr>
            <a:lvl5pPr lvl="4" rtl="0">
              <a:spcBef>
                <a:spcPts val="0"/>
              </a:spcBef>
              <a:spcAft>
                <a:spcPts val="0"/>
              </a:spcAft>
              <a:buNone/>
              <a:defRPr>
                <a:solidFill>
                  <a:srgbClr val="FFFFFF"/>
                </a:solidFill>
                <a:latin typeface="Montserrat Light"/>
                <a:ea typeface="Montserrat Light"/>
                <a:cs typeface="Montserrat Light"/>
                <a:sym typeface="Montserrat Light"/>
              </a:defRPr>
            </a:lvl5pPr>
            <a:lvl6pPr lvl="5" rtl="0">
              <a:spcBef>
                <a:spcPts val="0"/>
              </a:spcBef>
              <a:spcAft>
                <a:spcPts val="0"/>
              </a:spcAft>
              <a:buNone/>
              <a:defRPr>
                <a:solidFill>
                  <a:srgbClr val="FFFFFF"/>
                </a:solidFill>
                <a:latin typeface="Montserrat Light"/>
                <a:ea typeface="Montserrat Light"/>
                <a:cs typeface="Montserrat Light"/>
                <a:sym typeface="Montserrat Light"/>
              </a:defRPr>
            </a:lvl6pPr>
            <a:lvl7pPr lvl="6" rtl="0">
              <a:spcBef>
                <a:spcPts val="0"/>
              </a:spcBef>
              <a:spcAft>
                <a:spcPts val="0"/>
              </a:spcAft>
              <a:buNone/>
              <a:defRPr>
                <a:solidFill>
                  <a:srgbClr val="FFFFFF"/>
                </a:solidFill>
                <a:latin typeface="Montserrat Light"/>
                <a:ea typeface="Montserrat Light"/>
                <a:cs typeface="Montserrat Light"/>
                <a:sym typeface="Montserrat Light"/>
              </a:defRPr>
            </a:lvl7pPr>
            <a:lvl8pPr lvl="7" rtl="0">
              <a:spcBef>
                <a:spcPts val="0"/>
              </a:spcBef>
              <a:spcAft>
                <a:spcPts val="0"/>
              </a:spcAft>
              <a:buNone/>
              <a:defRPr>
                <a:solidFill>
                  <a:srgbClr val="FFFFFF"/>
                </a:solidFill>
                <a:latin typeface="Montserrat Light"/>
                <a:ea typeface="Montserrat Light"/>
                <a:cs typeface="Montserrat Light"/>
                <a:sym typeface="Montserrat Light"/>
              </a:defRPr>
            </a:lvl8pPr>
            <a:lvl9pPr lvl="8" rtl="0">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
        <p:nvSpPr>
          <p:cNvPr id="80" name="Google Shape;80;p9"/>
          <p:cNvSpPr txBox="1"/>
          <p:nvPr>
            <p:ph idx="5" type="subTitle"/>
          </p:nvPr>
        </p:nvSpPr>
        <p:spPr>
          <a:xfrm>
            <a:off x="3469200" y="3131500"/>
            <a:ext cx="2273100" cy="171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Montserrat Light"/>
                <a:ea typeface="Montserrat Light"/>
                <a:cs typeface="Montserrat Light"/>
                <a:sym typeface="Montserrat Light"/>
              </a:defRPr>
            </a:lvl1pPr>
            <a:lvl2pPr lvl="1" rtl="0">
              <a:spcBef>
                <a:spcPts val="0"/>
              </a:spcBef>
              <a:spcAft>
                <a:spcPts val="0"/>
              </a:spcAft>
              <a:buNone/>
              <a:defRPr>
                <a:solidFill>
                  <a:srgbClr val="FFFFFF"/>
                </a:solidFill>
                <a:latin typeface="Montserrat Light"/>
                <a:ea typeface="Montserrat Light"/>
                <a:cs typeface="Montserrat Light"/>
                <a:sym typeface="Montserrat Light"/>
              </a:defRPr>
            </a:lvl2pPr>
            <a:lvl3pPr lvl="2" rtl="0">
              <a:spcBef>
                <a:spcPts val="0"/>
              </a:spcBef>
              <a:spcAft>
                <a:spcPts val="0"/>
              </a:spcAft>
              <a:buNone/>
              <a:defRPr>
                <a:solidFill>
                  <a:srgbClr val="FFFFFF"/>
                </a:solidFill>
                <a:latin typeface="Montserrat Light"/>
                <a:ea typeface="Montserrat Light"/>
                <a:cs typeface="Montserrat Light"/>
                <a:sym typeface="Montserrat Light"/>
              </a:defRPr>
            </a:lvl3pPr>
            <a:lvl4pPr lvl="3" rtl="0">
              <a:spcBef>
                <a:spcPts val="0"/>
              </a:spcBef>
              <a:spcAft>
                <a:spcPts val="0"/>
              </a:spcAft>
              <a:buNone/>
              <a:defRPr>
                <a:solidFill>
                  <a:srgbClr val="FFFFFF"/>
                </a:solidFill>
                <a:latin typeface="Montserrat Light"/>
                <a:ea typeface="Montserrat Light"/>
                <a:cs typeface="Montserrat Light"/>
                <a:sym typeface="Montserrat Light"/>
              </a:defRPr>
            </a:lvl4pPr>
            <a:lvl5pPr lvl="4" rtl="0">
              <a:spcBef>
                <a:spcPts val="0"/>
              </a:spcBef>
              <a:spcAft>
                <a:spcPts val="0"/>
              </a:spcAft>
              <a:buNone/>
              <a:defRPr>
                <a:solidFill>
                  <a:srgbClr val="FFFFFF"/>
                </a:solidFill>
                <a:latin typeface="Montserrat Light"/>
                <a:ea typeface="Montserrat Light"/>
                <a:cs typeface="Montserrat Light"/>
                <a:sym typeface="Montserrat Light"/>
              </a:defRPr>
            </a:lvl5pPr>
            <a:lvl6pPr lvl="5" rtl="0">
              <a:spcBef>
                <a:spcPts val="0"/>
              </a:spcBef>
              <a:spcAft>
                <a:spcPts val="0"/>
              </a:spcAft>
              <a:buNone/>
              <a:defRPr>
                <a:solidFill>
                  <a:srgbClr val="FFFFFF"/>
                </a:solidFill>
                <a:latin typeface="Montserrat Light"/>
                <a:ea typeface="Montserrat Light"/>
                <a:cs typeface="Montserrat Light"/>
                <a:sym typeface="Montserrat Light"/>
              </a:defRPr>
            </a:lvl6pPr>
            <a:lvl7pPr lvl="6" rtl="0">
              <a:spcBef>
                <a:spcPts val="0"/>
              </a:spcBef>
              <a:spcAft>
                <a:spcPts val="0"/>
              </a:spcAft>
              <a:buNone/>
              <a:defRPr>
                <a:solidFill>
                  <a:srgbClr val="FFFFFF"/>
                </a:solidFill>
                <a:latin typeface="Montserrat Light"/>
                <a:ea typeface="Montserrat Light"/>
                <a:cs typeface="Montserrat Light"/>
                <a:sym typeface="Montserrat Light"/>
              </a:defRPr>
            </a:lvl7pPr>
            <a:lvl8pPr lvl="7" rtl="0">
              <a:spcBef>
                <a:spcPts val="0"/>
              </a:spcBef>
              <a:spcAft>
                <a:spcPts val="0"/>
              </a:spcAft>
              <a:buNone/>
              <a:defRPr>
                <a:solidFill>
                  <a:srgbClr val="FFFFFF"/>
                </a:solidFill>
                <a:latin typeface="Montserrat Light"/>
                <a:ea typeface="Montserrat Light"/>
                <a:cs typeface="Montserrat Light"/>
                <a:sym typeface="Montserrat Light"/>
              </a:defRPr>
            </a:lvl8pPr>
            <a:lvl9pPr lvl="8" rtl="0">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
        <p:nvSpPr>
          <p:cNvPr id="81" name="Google Shape;81;p9"/>
          <p:cNvSpPr txBox="1"/>
          <p:nvPr>
            <p:ph idx="6" type="subTitle"/>
          </p:nvPr>
        </p:nvSpPr>
        <p:spPr>
          <a:xfrm>
            <a:off x="5967550" y="3131500"/>
            <a:ext cx="2273100" cy="171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FFFFFF"/>
                </a:solidFill>
                <a:latin typeface="Montserrat Light"/>
                <a:ea typeface="Montserrat Light"/>
                <a:cs typeface="Montserrat Light"/>
                <a:sym typeface="Montserrat Light"/>
              </a:defRPr>
            </a:lvl1pPr>
            <a:lvl2pPr lvl="1" rtl="0">
              <a:spcBef>
                <a:spcPts val="0"/>
              </a:spcBef>
              <a:spcAft>
                <a:spcPts val="0"/>
              </a:spcAft>
              <a:buNone/>
              <a:defRPr>
                <a:solidFill>
                  <a:srgbClr val="FFFFFF"/>
                </a:solidFill>
                <a:latin typeface="Montserrat Light"/>
                <a:ea typeface="Montserrat Light"/>
                <a:cs typeface="Montserrat Light"/>
                <a:sym typeface="Montserrat Light"/>
              </a:defRPr>
            </a:lvl2pPr>
            <a:lvl3pPr lvl="2" rtl="0">
              <a:spcBef>
                <a:spcPts val="0"/>
              </a:spcBef>
              <a:spcAft>
                <a:spcPts val="0"/>
              </a:spcAft>
              <a:buNone/>
              <a:defRPr>
                <a:solidFill>
                  <a:srgbClr val="FFFFFF"/>
                </a:solidFill>
                <a:latin typeface="Montserrat Light"/>
                <a:ea typeface="Montserrat Light"/>
                <a:cs typeface="Montserrat Light"/>
                <a:sym typeface="Montserrat Light"/>
              </a:defRPr>
            </a:lvl3pPr>
            <a:lvl4pPr lvl="3" rtl="0">
              <a:spcBef>
                <a:spcPts val="0"/>
              </a:spcBef>
              <a:spcAft>
                <a:spcPts val="0"/>
              </a:spcAft>
              <a:buNone/>
              <a:defRPr>
                <a:solidFill>
                  <a:srgbClr val="FFFFFF"/>
                </a:solidFill>
                <a:latin typeface="Montserrat Light"/>
                <a:ea typeface="Montserrat Light"/>
                <a:cs typeface="Montserrat Light"/>
                <a:sym typeface="Montserrat Light"/>
              </a:defRPr>
            </a:lvl4pPr>
            <a:lvl5pPr lvl="4" rtl="0">
              <a:spcBef>
                <a:spcPts val="0"/>
              </a:spcBef>
              <a:spcAft>
                <a:spcPts val="0"/>
              </a:spcAft>
              <a:buNone/>
              <a:defRPr>
                <a:solidFill>
                  <a:srgbClr val="FFFFFF"/>
                </a:solidFill>
                <a:latin typeface="Montserrat Light"/>
                <a:ea typeface="Montserrat Light"/>
                <a:cs typeface="Montserrat Light"/>
                <a:sym typeface="Montserrat Light"/>
              </a:defRPr>
            </a:lvl5pPr>
            <a:lvl6pPr lvl="5" rtl="0">
              <a:spcBef>
                <a:spcPts val="0"/>
              </a:spcBef>
              <a:spcAft>
                <a:spcPts val="0"/>
              </a:spcAft>
              <a:buNone/>
              <a:defRPr>
                <a:solidFill>
                  <a:srgbClr val="FFFFFF"/>
                </a:solidFill>
                <a:latin typeface="Montserrat Light"/>
                <a:ea typeface="Montserrat Light"/>
                <a:cs typeface="Montserrat Light"/>
                <a:sym typeface="Montserrat Light"/>
              </a:defRPr>
            </a:lvl6pPr>
            <a:lvl7pPr lvl="6" rtl="0">
              <a:spcBef>
                <a:spcPts val="0"/>
              </a:spcBef>
              <a:spcAft>
                <a:spcPts val="0"/>
              </a:spcAft>
              <a:buNone/>
              <a:defRPr>
                <a:solidFill>
                  <a:srgbClr val="FFFFFF"/>
                </a:solidFill>
                <a:latin typeface="Montserrat Light"/>
                <a:ea typeface="Montserrat Light"/>
                <a:cs typeface="Montserrat Light"/>
                <a:sym typeface="Montserrat Light"/>
              </a:defRPr>
            </a:lvl7pPr>
            <a:lvl8pPr lvl="7" rtl="0">
              <a:spcBef>
                <a:spcPts val="0"/>
              </a:spcBef>
              <a:spcAft>
                <a:spcPts val="0"/>
              </a:spcAft>
              <a:buNone/>
              <a:defRPr>
                <a:solidFill>
                  <a:srgbClr val="FFFFFF"/>
                </a:solidFill>
                <a:latin typeface="Montserrat Light"/>
                <a:ea typeface="Montserrat Light"/>
                <a:cs typeface="Montserrat Light"/>
                <a:sym typeface="Montserrat Light"/>
              </a:defRPr>
            </a:lvl8pPr>
            <a:lvl9pPr lvl="8" rtl="0">
              <a:spcBef>
                <a:spcPts val="0"/>
              </a:spcBef>
              <a:spcAft>
                <a:spcPts val="0"/>
              </a:spcAft>
              <a:buNone/>
              <a:defRPr>
                <a:solidFill>
                  <a:srgbClr val="FFFFFF"/>
                </a:solidFill>
                <a:latin typeface="Montserrat Light"/>
                <a:ea typeface="Montserrat Light"/>
                <a:cs typeface="Montserrat Light"/>
                <a:sym typeface="Montserrat Light"/>
              </a:defRPr>
            </a:lvl9pPr>
          </a:lstStyle>
          <a:p/>
        </p:txBody>
      </p:sp>
    </p:spTree>
  </p:cSld>
  <p:clrMapOvr>
    <a:masterClrMapping/>
  </p:clrMapOvr>
  <p:extLst>
    <p:ext uri="{DCECCB84-F9BA-43D5-87BE-67443E8EF086}">
      <p15:sldGuideLst>
        <p15:guide id="1" orient="horz" pos="144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Only">
  <p:cSld name="TITLE_ONLY">
    <p:bg>
      <p:bgPr>
        <a:solidFill>
          <a:srgbClr val="981FAC"/>
        </a:solidFill>
      </p:bgPr>
    </p:bg>
    <p:spTree>
      <p:nvGrpSpPr>
        <p:cNvPr id="82" name="Shape 82"/>
        <p:cNvGrpSpPr/>
        <p:nvPr/>
      </p:nvGrpSpPr>
      <p:grpSpPr>
        <a:xfrm>
          <a:off x="0" y="0"/>
          <a:ext cx="0" cy="0"/>
          <a:chOff x="0" y="0"/>
          <a:chExt cx="0" cy="0"/>
        </a:xfrm>
      </p:grpSpPr>
      <p:sp>
        <p:nvSpPr>
          <p:cNvPr id="83" name="Google Shape;83;p10"/>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
        <p:nvSpPr>
          <p:cNvPr id="84" name="Google Shape;84;p10"/>
          <p:cNvSpPr/>
          <p:nvPr/>
        </p:nvSpPr>
        <p:spPr>
          <a:xfrm rot="5400000">
            <a:off x="4220450" y="349350"/>
            <a:ext cx="4444800" cy="4444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0"/>
          <p:cNvSpPr/>
          <p:nvPr/>
        </p:nvSpPr>
        <p:spPr>
          <a:xfrm>
            <a:off x="859025" y="1368300"/>
            <a:ext cx="2406900" cy="24069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0"/>
          <p:cNvSpPr txBox="1"/>
          <p:nvPr>
            <p:ph type="title"/>
          </p:nvPr>
        </p:nvSpPr>
        <p:spPr>
          <a:xfrm>
            <a:off x="2206250" y="2915775"/>
            <a:ext cx="8472900" cy="482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Font typeface="Montserrat"/>
              <a:buNone/>
              <a:defRPr b="1">
                <a:latin typeface="Montserrat"/>
                <a:ea typeface="Montserrat"/>
                <a:cs typeface="Montserrat"/>
                <a:sym typeface="Montserrat"/>
              </a:defRPr>
            </a:lvl1pPr>
            <a:lvl2pPr lvl="1"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2pPr>
            <a:lvl3pPr lvl="2"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3pPr>
            <a:lvl4pPr lvl="3"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4pPr>
            <a:lvl5pPr lvl="4"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5pPr>
            <a:lvl6pPr lvl="5"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6pPr>
            <a:lvl7pPr lvl="6"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7pPr>
            <a:lvl8pPr lvl="7"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8pPr>
            <a:lvl9pPr lvl="8" rtl="0">
              <a:spcBef>
                <a:spcPts val="0"/>
              </a:spcBef>
              <a:spcAft>
                <a:spcPts val="0"/>
              </a:spcAft>
              <a:buClr>
                <a:srgbClr val="EFD67E"/>
              </a:buClr>
              <a:buSzPts val="3600"/>
              <a:buFont typeface="Montserrat"/>
              <a:buNone/>
              <a:defRPr b="1">
                <a:solidFill>
                  <a:srgbClr val="EFD67E"/>
                </a:solidFill>
                <a:latin typeface="Montserrat"/>
                <a:ea typeface="Montserrat"/>
                <a:cs typeface="Montserrat"/>
                <a:sym typeface="Montserrat"/>
              </a:defRPr>
            </a:lvl9pPr>
          </a:lstStyle>
          <a:p/>
        </p:txBody>
      </p:sp>
      <p:sp>
        <p:nvSpPr>
          <p:cNvPr id="87" name="Google Shape;87;p10"/>
          <p:cNvSpPr txBox="1"/>
          <p:nvPr>
            <p:ph idx="1" type="subTitle"/>
          </p:nvPr>
        </p:nvSpPr>
        <p:spPr>
          <a:xfrm>
            <a:off x="5121650" y="3493725"/>
            <a:ext cx="2642400" cy="17127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atin typeface="Montserrat Light"/>
                <a:ea typeface="Montserrat Light"/>
                <a:cs typeface="Montserrat Light"/>
                <a:sym typeface="Montserrat Light"/>
              </a:defRPr>
            </a:lvl1pPr>
            <a:lvl2pPr lvl="1" rtl="0" algn="ctr">
              <a:spcBef>
                <a:spcPts val="0"/>
              </a:spcBef>
              <a:spcAft>
                <a:spcPts val="0"/>
              </a:spcAft>
              <a:buNone/>
              <a:defRPr>
                <a:latin typeface="Montserrat Light"/>
                <a:ea typeface="Montserrat Light"/>
                <a:cs typeface="Montserrat Light"/>
                <a:sym typeface="Montserrat Light"/>
              </a:defRPr>
            </a:lvl2pPr>
            <a:lvl3pPr lvl="2" rtl="0" algn="ctr">
              <a:spcBef>
                <a:spcPts val="0"/>
              </a:spcBef>
              <a:spcAft>
                <a:spcPts val="0"/>
              </a:spcAft>
              <a:buNone/>
              <a:defRPr>
                <a:latin typeface="Montserrat Light"/>
                <a:ea typeface="Montserrat Light"/>
                <a:cs typeface="Montserrat Light"/>
                <a:sym typeface="Montserrat Light"/>
              </a:defRPr>
            </a:lvl3pPr>
            <a:lvl4pPr lvl="3" rtl="0" algn="ctr">
              <a:spcBef>
                <a:spcPts val="0"/>
              </a:spcBef>
              <a:spcAft>
                <a:spcPts val="0"/>
              </a:spcAft>
              <a:buNone/>
              <a:defRPr>
                <a:latin typeface="Montserrat Light"/>
                <a:ea typeface="Montserrat Light"/>
                <a:cs typeface="Montserrat Light"/>
                <a:sym typeface="Montserrat Light"/>
              </a:defRPr>
            </a:lvl4pPr>
            <a:lvl5pPr lvl="4" rtl="0" algn="ctr">
              <a:spcBef>
                <a:spcPts val="0"/>
              </a:spcBef>
              <a:spcAft>
                <a:spcPts val="0"/>
              </a:spcAft>
              <a:buNone/>
              <a:defRPr>
                <a:latin typeface="Montserrat Light"/>
                <a:ea typeface="Montserrat Light"/>
                <a:cs typeface="Montserrat Light"/>
                <a:sym typeface="Montserrat Light"/>
              </a:defRPr>
            </a:lvl5pPr>
            <a:lvl6pPr lvl="5" rtl="0" algn="ctr">
              <a:spcBef>
                <a:spcPts val="0"/>
              </a:spcBef>
              <a:spcAft>
                <a:spcPts val="0"/>
              </a:spcAft>
              <a:buNone/>
              <a:defRPr>
                <a:latin typeface="Montserrat Light"/>
                <a:ea typeface="Montserrat Light"/>
                <a:cs typeface="Montserrat Light"/>
                <a:sym typeface="Montserrat Light"/>
              </a:defRPr>
            </a:lvl6pPr>
            <a:lvl7pPr lvl="6" rtl="0" algn="ctr">
              <a:spcBef>
                <a:spcPts val="0"/>
              </a:spcBef>
              <a:spcAft>
                <a:spcPts val="0"/>
              </a:spcAft>
              <a:buNone/>
              <a:defRPr>
                <a:latin typeface="Montserrat Light"/>
                <a:ea typeface="Montserrat Light"/>
                <a:cs typeface="Montserrat Light"/>
                <a:sym typeface="Montserrat Light"/>
              </a:defRPr>
            </a:lvl7pPr>
            <a:lvl8pPr lvl="7" rtl="0" algn="ctr">
              <a:spcBef>
                <a:spcPts val="0"/>
              </a:spcBef>
              <a:spcAft>
                <a:spcPts val="0"/>
              </a:spcAft>
              <a:buNone/>
              <a:defRPr>
                <a:latin typeface="Montserrat Light"/>
                <a:ea typeface="Montserrat Light"/>
                <a:cs typeface="Montserrat Light"/>
                <a:sym typeface="Montserrat Light"/>
              </a:defRPr>
            </a:lvl8pPr>
            <a:lvl9pPr lvl="8" rtl="0" algn="ctr">
              <a:spcBef>
                <a:spcPts val="0"/>
              </a:spcBef>
              <a:spcAft>
                <a:spcPts val="0"/>
              </a:spcAft>
              <a:buNone/>
              <a:defRPr>
                <a:latin typeface="Montserrat Light"/>
                <a:ea typeface="Montserrat Light"/>
                <a:cs typeface="Montserrat Light"/>
                <a:sym typeface="Montserrat Light"/>
              </a:defRPr>
            </a:lvl9pPr>
          </a:lstStyle>
          <a:p/>
        </p:txBody>
      </p:sp>
      <p:sp>
        <p:nvSpPr>
          <p:cNvPr id="88" name="Google Shape;88;p10"/>
          <p:cNvSpPr/>
          <p:nvPr/>
        </p:nvSpPr>
        <p:spPr>
          <a:xfrm>
            <a:off x="5838650" y="815463"/>
            <a:ext cx="1208400" cy="1208400"/>
          </a:xfrm>
          <a:prstGeom prst="mathMultiply">
            <a:avLst>
              <a:gd fmla="val 18967" name="adj1"/>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3600"/>
              <a:buFont typeface="Montserrat"/>
              <a:buNone/>
              <a:defRPr b="1" sz="3600">
                <a:solidFill>
                  <a:srgbClr val="434343"/>
                </a:solidFill>
                <a:latin typeface="Montserrat"/>
                <a:ea typeface="Montserrat"/>
                <a:cs typeface="Montserrat"/>
                <a:sym typeface="Montserrat"/>
              </a:defRPr>
            </a:lvl1pPr>
            <a:lvl2pPr lvl="1" rtl="0">
              <a:spcBef>
                <a:spcPts val="0"/>
              </a:spcBef>
              <a:spcAft>
                <a:spcPts val="0"/>
              </a:spcAft>
              <a:buClr>
                <a:srgbClr val="434343"/>
              </a:buClr>
              <a:buSzPts val="3600"/>
              <a:buFont typeface="Arvo"/>
              <a:buNone/>
              <a:defRPr sz="3600">
                <a:solidFill>
                  <a:srgbClr val="434343"/>
                </a:solidFill>
                <a:latin typeface="Arvo"/>
                <a:ea typeface="Arvo"/>
                <a:cs typeface="Arvo"/>
                <a:sym typeface="Arvo"/>
              </a:defRPr>
            </a:lvl2pPr>
            <a:lvl3pPr lvl="2" rtl="0">
              <a:spcBef>
                <a:spcPts val="0"/>
              </a:spcBef>
              <a:spcAft>
                <a:spcPts val="0"/>
              </a:spcAft>
              <a:buClr>
                <a:srgbClr val="434343"/>
              </a:buClr>
              <a:buSzPts val="3600"/>
              <a:buFont typeface="Arvo"/>
              <a:buNone/>
              <a:defRPr sz="3600">
                <a:solidFill>
                  <a:srgbClr val="434343"/>
                </a:solidFill>
                <a:latin typeface="Arvo"/>
                <a:ea typeface="Arvo"/>
                <a:cs typeface="Arvo"/>
                <a:sym typeface="Arvo"/>
              </a:defRPr>
            </a:lvl3pPr>
            <a:lvl4pPr lvl="3" rtl="0">
              <a:spcBef>
                <a:spcPts val="0"/>
              </a:spcBef>
              <a:spcAft>
                <a:spcPts val="0"/>
              </a:spcAft>
              <a:buClr>
                <a:srgbClr val="434343"/>
              </a:buClr>
              <a:buSzPts val="3600"/>
              <a:buFont typeface="Arvo"/>
              <a:buNone/>
              <a:defRPr sz="3600">
                <a:solidFill>
                  <a:srgbClr val="434343"/>
                </a:solidFill>
                <a:latin typeface="Arvo"/>
                <a:ea typeface="Arvo"/>
                <a:cs typeface="Arvo"/>
                <a:sym typeface="Arvo"/>
              </a:defRPr>
            </a:lvl4pPr>
            <a:lvl5pPr lvl="4" rtl="0">
              <a:spcBef>
                <a:spcPts val="0"/>
              </a:spcBef>
              <a:spcAft>
                <a:spcPts val="0"/>
              </a:spcAft>
              <a:buClr>
                <a:srgbClr val="434343"/>
              </a:buClr>
              <a:buSzPts val="3600"/>
              <a:buFont typeface="Arvo"/>
              <a:buNone/>
              <a:defRPr sz="3600">
                <a:solidFill>
                  <a:srgbClr val="434343"/>
                </a:solidFill>
                <a:latin typeface="Arvo"/>
                <a:ea typeface="Arvo"/>
                <a:cs typeface="Arvo"/>
                <a:sym typeface="Arvo"/>
              </a:defRPr>
            </a:lvl5pPr>
            <a:lvl6pPr lvl="5" rtl="0">
              <a:spcBef>
                <a:spcPts val="0"/>
              </a:spcBef>
              <a:spcAft>
                <a:spcPts val="0"/>
              </a:spcAft>
              <a:buClr>
                <a:srgbClr val="434343"/>
              </a:buClr>
              <a:buSzPts val="3600"/>
              <a:buFont typeface="Arvo"/>
              <a:buNone/>
              <a:defRPr sz="3600">
                <a:solidFill>
                  <a:srgbClr val="434343"/>
                </a:solidFill>
                <a:latin typeface="Arvo"/>
                <a:ea typeface="Arvo"/>
                <a:cs typeface="Arvo"/>
                <a:sym typeface="Arvo"/>
              </a:defRPr>
            </a:lvl6pPr>
            <a:lvl7pPr lvl="6" rtl="0">
              <a:spcBef>
                <a:spcPts val="0"/>
              </a:spcBef>
              <a:spcAft>
                <a:spcPts val="0"/>
              </a:spcAft>
              <a:buClr>
                <a:srgbClr val="434343"/>
              </a:buClr>
              <a:buSzPts val="3600"/>
              <a:buFont typeface="Arvo"/>
              <a:buNone/>
              <a:defRPr sz="3600">
                <a:solidFill>
                  <a:srgbClr val="434343"/>
                </a:solidFill>
                <a:latin typeface="Arvo"/>
                <a:ea typeface="Arvo"/>
                <a:cs typeface="Arvo"/>
                <a:sym typeface="Arvo"/>
              </a:defRPr>
            </a:lvl7pPr>
            <a:lvl8pPr lvl="7" rtl="0">
              <a:spcBef>
                <a:spcPts val="0"/>
              </a:spcBef>
              <a:spcAft>
                <a:spcPts val="0"/>
              </a:spcAft>
              <a:buClr>
                <a:srgbClr val="434343"/>
              </a:buClr>
              <a:buSzPts val="3600"/>
              <a:buFont typeface="Arvo"/>
              <a:buNone/>
              <a:defRPr sz="3600">
                <a:solidFill>
                  <a:srgbClr val="434343"/>
                </a:solidFill>
                <a:latin typeface="Arvo"/>
                <a:ea typeface="Arvo"/>
                <a:cs typeface="Arvo"/>
                <a:sym typeface="Arvo"/>
              </a:defRPr>
            </a:lvl8pPr>
            <a:lvl9pPr lvl="8" rtl="0">
              <a:spcBef>
                <a:spcPts val="0"/>
              </a:spcBef>
              <a:spcAft>
                <a:spcPts val="0"/>
              </a:spcAft>
              <a:buClr>
                <a:srgbClr val="434343"/>
              </a:buClr>
              <a:buSzPts val="3600"/>
              <a:buFont typeface="Arvo"/>
              <a:buNone/>
              <a:defRPr sz="3600">
                <a:solidFill>
                  <a:srgbClr val="434343"/>
                </a:solidFill>
                <a:latin typeface="Arvo"/>
                <a:ea typeface="Arvo"/>
                <a:cs typeface="Arvo"/>
                <a:sym typeface="Arvo"/>
              </a:defRPr>
            </a:lvl9pPr>
          </a:lstStyle>
          <a:p/>
        </p:txBody>
      </p:sp>
      <p:sp>
        <p:nvSpPr>
          <p:cNvPr id="7" name="Google Shape;7;p1"/>
          <p:cNvSpPr txBox="1"/>
          <p:nvPr>
            <p:ph idx="1" type="body"/>
          </p:nvPr>
        </p:nvSpPr>
        <p:spPr>
          <a:xfrm>
            <a:off x="1068100" y="1702300"/>
            <a:ext cx="7047300" cy="25020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434343"/>
              </a:buClr>
              <a:buSzPts val="1200"/>
              <a:buFont typeface="Montserrat Light"/>
              <a:buChar char="●"/>
              <a:defRPr sz="1200">
                <a:solidFill>
                  <a:srgbClr val="434343"/>
                </a:solidFill>
                <a:latin typeface="Montserrat Light"/>
                <a:ea typeface="Montserrat Light"/>
                <a:cs typeface="Montserrat Light"/>
                <a:sym typeface="Montserrat Light"/>
              </a:defRPr>
            </a:lvl1pPr>
            <a:lvl2pPr indent="-304800" lvl="1" marL="914400" rtl="0">
              <a:lnSpc>
                <a:spcPct val="100000"/>
              </a:lnSpc>
              <a:spcBef>
                <a:spcPts val="0"/>
              </a:spcBef>
              <a:spcAft>
                <a:spcPts val="0"/>
              </a:spcAft>
              <a:buClr>
                <a:srgbClr val="434343"/>
              </a:buClr>
              <a:buSzPts val="1200"/>
              <a:buFont typeface="Montserrat Light"/>
              <a:buChar char="○"/>
              <a:defRPr sz="1200">
                <a:solidFill>
                  <a:srgbClr val="434343"/>
                </a:solidFill>
                <a:latin typeface="Montserrat Light"/>
                <a:ea typeface="Montserrat Light"/>
                <a:cs typeface="Montserrat Light"/>
                <a:sym typeface="Montserrat Light"/>
              </a:defRPr>
            </a:lvl2pPr>
            <a:lvl3pPr indent="-304800" lvl="2" marL="1371600" rtl="0">
              <a:lnSpc>
                <a:spcPct val="100000"/>
              </a:lnSpc>
              <a:spcBef>
                <a:spcPts val="0"/>
              </a:spcBef>
              <a:spcAft>
                <a:spcPts val="0"/>
              </a:spcAft>
              <a:buClr>
                <a:srgbClr val="434343"/>
              </a:buClr>
              <a:buSzPts val="1200"/>
              <a:buFont typeface="Montserrat Light"/>
              <a:buChar char="■"/>
              <a:defRPr sz="1200">
                <a:solidFill>
                  <a:srgbClr val="434343"/>
                </a:solidFill>
                <a:latin typeface="Montserrat Light"/>
                <a:ea typeface="Montserrat Light"/>
                <a:cs typeface="Montserrat Light"/>
                <a:sym typeface="Montserrat Light"/>
              </a:defRPr>
            </a:lvl3pPr>
            <a:lvl4pPr indent="-304800" lvl="3" marL="1828800" rtl="0">
              <a:lnSpc>
                <a:spcPct val="100000"/>
              </a:lnSpc>
              <a:spcBef>
                <a:spcPts val="0"/>
              </a:spcBef>
              <a:spcAft>
                <a:spcPts val="0"/>
              </a:spcAft>
              <a:buClr>
                <a:srgbClr val="434343"/>
              </a:buClr>
              <a:buSzPts val="1200"/>
              <a:buFont typeface="Montserrat Light"/>
              <a:buChar char="●"/>
              <a:defRPr sz="1200">
                <a:solidFill>
                  <a:srgbClr val="434343"/>
                </a:solidFill>
                <a:latin typeface="Montserrat Light"/>
                <a:ea typeface="Montserrat Light"/>
                <a:cs typeface="Montserrat Light"/>
                <a:sym typeface="Montserrat Light"/>
              </a:defRPr>
            </a:lvl4pPr>
            <a:lvl5pPr indent="-304800" lvl="4" marL="2286000" rtl="0">
              <a:lnSpc>
                <a:spcPct val="100000"/>
              </a:lnSpc>
              <a:spcBef>
                <a:spcPts val="0"/>
              </a:spcBef>
              <a:spcAft>
                <a:spcPts val="0"/>
              </a:spcAft>
              <a:buClr>
                <a:srgbClr val="434343"/>
              </a:buClr>
              <a:buSzPts val="1200"/>
              <a:buFont typeface="Montserrat Light"/>
              <a:buChar char="○"/>
              <a:defRPr sz="1200">
                <a:solidFill>
                  <a:srgbClr val="434343"/>
                </a:solidFill>
                <a:latin typeface="Montserrat Light"/>
                <a:ea typeface="Montserrat Light"/>
                <a:cs typeface="Montserrat Light"/>
                <a:sym typeface="Montserrat Light"/>
              </a:defRPr>
            </a:lvl5pPr>
            <a:lvl6pPr indent="-304800" lvl="5" marL="2743200" rtl="0">
              <a:lnSpc>
                <a:spcPct val="100000"/>
              </a:lnSpc>
              <a:spcBef>
                <a:spcPts val="0"/>
              </a:spcBef>
              <a:spcAft>
                <a:spcPts val="0"/>
              </a:spcAft>
              <a:buClr>
                <a:srgbClr val="434343"/>
              </a:buClr>
              <a:buSzPts val="1200"/>
              <a:buFont typeface="Montserrat Light"/>
              <a:buChar char="■"/>
              <a:defRPr sz="1200">
                <a:solidFill>
                  <a:srgbClr val="434343"/>
                </a:solidFill>
                <a:latin typeface="Montserrat Light"/>
                <a:ea typeface="Montserrat Light"/>
                <a:cs typeface="Montserrat Light"/>
                <a:sym typeface="Montserrat Light"/>
              </a:defRPr>
            </a:lvl6pPr>
            <a:lvl7pPr indent="-304800" lvl="6" marL="3200400" rtl="0">
              <a:lnSpc>
                <a:spcPct val="100000"/>
              </a:lnSpc>
              <a:spcBef>
                <a:spcPts val="0"/>
              </a:spcBef>
              <a:spcAft>
                <a:spcPts val="0"/>
              </a:spcAft>
              <a:buClr>
                <a:srgbClr val="434343"/>
              </a:buClr>
              <a:buSzPts val="1200"/>
              <a:buFont typeface="Montserrat Light"/>
              <a:buChar char="●"/>
              <a:defRPr sz="1200">
                <a:solidFill>
                  <a:srgbClr val="434343"/>
                </a:solidFill>
                <a:latin typeface="Montserrat Light"/>
                <a:ea typeface="Montserrat Light"/>
                <a:cs typeface="Montserrat Light"/>
                <a:sym typeface="Montserrat Light"/>
              </a:defRPr>
            </a:lvl7pPr>
            <a:lvl8pPr indent="-304800" lvl="7" marL="3657600" rtl="0">
              <a:lnSpc>
                <a:spcPct val="100000"/>
              </a:lnSpc>
              <a:spcBef>
                <a:spcPts val="0"/>
              </a:spcBef>
              <a:spcAft>
                <a:spcPts val="0"/>
              </a:spcAft>
              <a:buClr>
                <a:srgbClr val="434343"/>
              </a:buClr>
              <a:buSzPts val="1200"/>
              <a:buFont typeface="Montserrat Light"/>
              <a:buChar char="○"/>
              <a:defRPr sz="1200">
                <a:solidFill>
                  <a:srgbClr val="434343"/>
                </a:solidFill>
                <a:latin typeface="Montserrat Light"/>
                <a:ea typeface="Montserrat Light"/>
                <a:cs typeface="Montserrat Light"/>
                <a:sym typeface="Montserrat Light"/>
              </a:defRPr>
            </a:lvl8pPr>
            <a:lvl9pPr indent="-304800" lvl="8" marL="4114800" rtl="0">
              <a:lnSpc>
                <a:spcPct val="100000"/>
              </a:lnSpc>
              <a:spcBef>
                <a:spcPts val="0"/>
              </a:spcBef>
              <a:spcAft>
                <a:spcPts val="0"/>
              </a:spcAft>
              <a:buClr>
                <a:srgbClr val="434343"/>
              </a:buClr>
              <a:buSzPts val="1200"/>
              <a:buFont typeface="Montserrat Light"/>
              <a:buChar char="■"/>
              <a:defRPr sz="1200">
                <a:solidFill>
                  <a:srgbClr val="434343"/>
                </a:solidFill>
                <a:latin typeface="Montserrat Light"/>
                <a:ea typeface="Montserrat Light"/>
                <a:cs typeface="Montserrat Light"/>
                <a:sym typeface="Montserrat Light"/>
              </a:defRPr>
            </a:lvl9pPr>
          </a:lstStyle>
          <a:p/>
        </p:txBody>
      </p:sp>
      <p:sp>
        <p:nvSpPr>
          <p:cNvPr id="8" name="Google Shape;8;p1"/>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190" name="Shape 190"/>
        <p:cNvGrpSpPr/>
        <p:nvPr/>
      </p:nvGrpSpPr>
      <p:grpSpPr>
        <a:xfrm>
          <a:off x="0" y="0"/>
          <a:ext cx="0" cy="0"/>
          <a:chOff x="0" y="0"/>
          <a:chExt cx="0" cy="0"/>
        </a:xfrm>
      </p:grpSpPr>
      <p:sp>
        <p:nvSpPr>
          <p:cNvPr id="191" name="Google Shape;191;p2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92" name="Google Shape;192;p2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1pPr>
            <a:lvl2pPr indent="-304800" lvl="1" marL="914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2pPr>
            <a:lvl3pPr indent="-304800" lvl="2" marL="1371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3pPr>
            <a:lvl4pPr indent="-304800" lvl="3" marL="1828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4pPr>
            <a:lvl5pPr indent="-304800" lvl="4" marL="22860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5pPr>
            <a:lvl6pPr indent="-304800" lvl="5" marL="27432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6pPr>
            <a:lvl7pPr indent="-304800" lvl="6" marL="32004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7pPr>
            <a:lvl8pPr indent="-304800" lvl="7" marL="36576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8pPr>
            <a:lvl9pPr indent="-304800" lvl="8" marL="4114800" rtl="0">
              <a:lnSpc>
                <a:spcPct val="115000"/>
              </a:lnSpc>
              <a:spcBef>
                <a:spcPts val="0"/>
              </a:spcBef>
              <a:spcAft>
                <a:spcPts val="0"/>
              </a:spcAft>
              <a:buClr>
                <a:srgbClr val="435D74"/>
              </a:buClr>
              <a:buSzPts val="1200"/>
              <a:buFont typeface="Proxima Nova"/>
              <a:buChar char="■"/>
              <a:defRPr sz="1200">
                <a:solidFill>
                  <a:srgbClr val="435D74"/>
                </a:solidFill>
                <a:latin typeface="Proxima Nova"/>
                <a:ea typeface="Proxima Nova"/>
                <a:cs typeface="Proxima Nova"/>
                <a:sym typeface="Proxima Nova"/>
              </a:defRPr>
            </a:lvl9pPr>
          </a:lstStyle>
          <a:p/>
        </p:txBody>
      </p:sp>
      <p:sp>
        <p:nvSpPr>
          <p:cNvPr id="193" name="Google Shape;193;p29"/>
          <p:cNvSpPr txBox="1"/>
          <p:nvPr>
            <p:ph idx="12" type="sldNum"/>
          </p:nvPr>
        </p:nvSpPr>
        <p:spPr>
          <a:xfrm>
            <a:off x="85486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indent="0" lvl="0" marL="0" rtl="0" algn="l">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7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5.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 Id="rId3" Type="http://schemas.openxmlformats.org/officeDocument/2006/relationships/hyperlink" Target="http://www.youtube.com/watch?v=Ahg6qcgoay4" TargetMode="External"/><Relationship Id="rId4" Type="http://schemas.openxmlformats.org/officeDocument/2006/relationships/image" Target="../media/image18.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25.jpg"/><Relationship Id="rId4" Type="http://schemas.openxmlformats.org/officeDocument/2006/relationships/image" Target="../media/image2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2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image" Target="../media/image35.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 Id="rId3" Type="http://schemas.openxmlformats.org/officeDocument/2006/relationships/image" Target="../media/image29.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7.png"/><Relationship Id="rId4" Type="http://schemas.openxmlformats.org/officeDocument/2006/relationships/image" Target="../media/image3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2.xml"/><Relationship Id="rId3" Type="http://schemas.openxmlformats.org/officeDocument/2006/relationships/image" Target="../media/image2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3.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6.xml"/><Relationship Id="rId3"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8.xml"/><Relationship Id="rId3" Type="http://schemas.openxmlformats.org/officeDocument/2006/relationships/image" Target="../media/image4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 Id="rId3"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1.xm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3.xml"/><Relationship Id="rId3" Type="http://schemas.openxmlformats.org/officeDocument/2006/relationships/image" Target="../media/image53.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 Id="rId3"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8.xml"/><Relationship Id="rId3" Type="http://schemas.openxmlformats.org/officeDocument/2006/relationships/image" Target="../media/image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9.xml"/><Relationship Id="rId3" Type="http://schemas.openxmlformats.org/officeDocument/2006/relationships/image" Target="../media/image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19.jpg"/><Relationship Id="rId4"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1.xml"/><Relationship Id="rId3" Type="http://schemas.openxmlformats.org/officeDocument/2006/relationships/image" Target="../media/image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2.xml"/><Relationship Id="rId3" Type="http://schemas.openxmlformats.org/officeDocument/2006/relationships/image" Target="../media/image51.png"/><Relationship Id="rId4" Type="http://schemas.openxmlformats.org/officeDocument/2006/relationships/image" Target="../media/image45.png"/><Relationship Id="rId5" Type="http://schemas.openxmlformats.org/officeDocument/2006/relationships/image" Target="../media/image4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3.xml"/><Relationship Id="rId3" Type="http://schemas.openxmlformats.org/officeDocument/2006/relationships/image" Target="../media/image3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5.xml"/><Relationship Id="rId3" Type="http://schemas.openxmlformats.org/officeDocument/2006/relationships/image" Target="../media/image47.png"/><Relationship Id="rId4" Type="http://schemas.openxmlformats.org/officeDocument/2006/relationships/image" Target="../media/image52.png"/><Relationship Id="rId5"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46.png"/><Relationship Id="rId4" Type="http://schemas.openxmlformats.org/officeDocument/2006/relationships/image" Target="../media/image5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9.xml"/><Relationship Id="rId3"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1FAC"/>
        </a:solidFill>
      </p:bgPr>
    </p:bg>
    <p:spTree>
      <p:nvGrpSpPr>
        <p:cNvPr id="198" name="Shape 198"/>
        <p:cNvGrpSpPr/>
        <p:nvPr/>
      </p:nvGrpSpPr>
      <p:grpSpPr>
        <a:xfrm>
          <a:off x="0" y="0"/>
          <a:ext cx="0" cy="0"/>
          <a:chOff x="0" y="0"/>
          <a:chExt cx="0" cy="0"/>
        </a:xfrm>
      </p:grpSpPr>
      <p:sp>
        <p:nvSpPr>
          <p:cNvPr id="199" name="Google Shape;199;p31"/>
          <p:cNvSpPr txBox="1"/>
          <p:nvPr>
            <p:ph type="ctrTitle"/>
          </p:nvPr>
        </p:nvSpPr>
        <p:spPr>
          <a:xfrm>
            <a:off x="0" y="1856275"/>
            <a:ext cx="9144000" cy="1431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5500">
                <a:solidFill>
                  <a:schemeClr val="lt1"/>
                </a:solidFill>
              </a:rPr>
              <a:t>Design de Interação e interfaces digitais</a:t>
            </a:r>
            <a:endParaRPr sz="5500">
              <a:solidFill>
                <a:schemeClr val="lt1"/>
              </a:solidFill>
              <a:latin typeface="Montserrat ExtraBold"/>
              <a:ea typeface="Montserrat ExtraBold"/>
              <a:cs typeface="Montserrat ExtraBold"/>
              <a:sym typeface="Montserrat ExtraBold"/>
            </a:endParaRPr>
          </a:p>
        </p:txBody>
      </p:sp>
      <p:sp>
        <p:nvSpPr>
          <p:cNvPr id="200" name="Google Shape;200;p31"/>
          <p:cNvSpPr txBox="1"/>
          <p:nvPr>
            <p:ph idx="1" type="subTitle"/>
          </p:nvPr>
        </p:nvSpPr>
        <p:spPr>
          <a:xfrm>
            <a:off x="1214700" y="3546300"/>
            <a:ext cx="6714600" cy="80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1400">
                <a:solidFill>
                  <a:schemeClr val="lt1"/>
                </a:solidFill>
              </a:rPr>
              <a:t>Prof. Ms. Gildo de Almeida Leonel</a:t>
            </a:r>
            <a:endParaRPr sz="1400">
              <a:solidFill>
                <a:schemeClr val="lt1"/>
              </a:solidFill>
            </a:endParaRPr>
          </a:p>
          <a:p>
            <a:pPr indent="0" lvl="0" marL="0" rtl="0" algn="ctr">
              <a:spcBef>
                <a:spcPts val="0"/>
              </a:spcBef>
              <a:spcAft>
                <a:spcPts val="0"/>
              </a:spcAft>
              <a:buNone/>
            </a:pPr>
            <a:r>
              <a:t/>
            </a:r>
            <a:endParaRPr/>
          </a:p>
        </p:txBody>
      </p:sp>
      <p:sp>
        <p:nvSpPr>
          <p:cNvPr id="201" name="Google Shape;201;p31"/>
          <p:cNvSpPr/>
          <p:nvPr/>
        </p:nvSpPr>
        <p:spPr>
          <a:xfrm>
            <a:off x="3988650" y="737325"/>
            <a:ext cx="1270200" cy="1048200"/>
          </a:xfrm>
          <a:prstGeom prst="rect">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63" name="Shape 263"/>
        <p:cNvGrpSpPr/>
        <p:nvPr/>
      </p:nvGrpSpPr>
      <p:grpSpPr>
        <a:xfrm>
          <a:off x="0" y="0"/>
          <a:ext cx="0" cy="0"/>
          <a:chOff x="0" y="0"/>
          <a:chExt cx="0" cy="0"/>
        </a:xfrm>
      </p:grpSpPr>
      <p:sp>
        <p:nvSpPr>
          <p:cNvPr id="264" name="Google Shape;264;p40"/>
          <p:cNvSpPr txBox="1"/>
          <p:nvPr/>
        </p:nvSpPr>
        <p:spPr>
          <a:xfrm>
            <a:off x="1231651" y="482194"/>
            <a:ext cx="6680700" cy="7560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Font typeface="Nunito"/>
              <a:buNone/>
            </a:pPr>
            <a:r>
              <a:rPr b="1" i="0" lang="es" sz="6000" u="none">
                <a:solidFill>
                  <a:srgbClr val="FFFFFF"/>
                </a:solidFill>
                <a:latin typeface="Open Sans"/>
                <a:ea typeface="Open Sans"/>
                <a:cs typeface="Open Sans"/>
                <a:sym typeface="Open Sans"/>
              </a:rPr>
              <a:t>Percepção Visual</a:t>
            </a:r>
            <a:endParaRPr>
              <a:solidFill>
                <a:srgbClr val="FFFFFF"/>
              </a:solidFill>
              <a:latin typeface="Open Sans"/>
              <a:ea typeface="Open Sans"/>
              <a:cs typeface="Open Sans"/>
              <a:sym typeface="Open Sans"/>
            </a:endParaRPr>
          </a:p>
        </p:txBody>
      </p:sp>
      <p:pic>
        <p:nvPicPr>
          <p:cNvPr id="265" name="Google Shape;265;p40"/>
          <p:cNvPicPr preferRelativeResize="0"/>
          <p:nvPr/>
        </p:nvPicPr>
        <p:blipFill rotWithShape="1">
          <a:blip r:embed="rId3">
            <a:alphaModFix/>
          </a:blip>
          <a:srcRect b="0" l="0" r="0" t="0"/>
          <a:stretch/>
        </p:blipFill>
        <p:spPr>
          <a:xfrm>
            <a:off x="2000250" y="1553765"/>
            <a:ext cx="4795800" cy="2551500"/>
          </a:xfrm>
          <a:prstGeom prst="rect">
            <a:avLst/>
          </a:prstGeom>
          <a:noFill/>
          <a:ln>
            <a:noFill/>
          </a:ln>
        </p:spPr>
      </p:pic>
    </p:spTree>
  </p:cSld>
  <p:clrMapOvr>
    <a:masterClrMapping/>
  </p:clrMapOvr>
  <p:transition spd="med">
    <p:fade thruBlk="1"/>
  </p:transition>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5722"/>
        </a:solidFill>
      </p:bgPr>
    </p:bg>
    <p:spTree>
      <p:nvGrpSpPr>
        <p:cNvPr id="1101" name="Shape 1101"/>
        <p:cNvGrpSpPr/>
        <p:nvPr/>
      </p:nvGrpSpPr>
      <p:grpSpPr>
        <a:xfrm>
          <a:off x="0" y="0"/>
          <a:ext cx="0" cy="0"/>
          <a:chOff x="0" y="0"/>
          <a:chExt cx="0" cy="0"/>
        </a:xfrm>
      </p:grpSpPr>
      <p:sp>
        <p:nvSpPr>
          <p:cNvPr id="1102" name="Google Shape;1102;p130"/>
          <p:cNvSpPr txBox="1"/>
          <p:nvPr>
            <p:ph idx="1" type="subTitle"/>
          </p:nvPr>
        </p:nvSpPr>
        <p:spPr>
          <a:xfrm>
            <a:off x="941450" y="2678200"/>
            <a:ext cx="7224900" cy="15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0" lang="es" sz="2400"/>
              <a:t>são organizadas computacionalmente e espacialmente de forma a possibilitar a integração entre usuário e máquina; desse pareamento, affordances únicas emergem.</a:t>
            </a:r>
            <a:endParaRPr b="0"/>
          </a:p>
        </p:txBody>
      </p:sp>
      <p:sp>
        <p:nvSpPr>
          <p:cNvPr id="1103" name="Google Shape;1103;p130"/>
          <p:cNvSpPr txBox="1"/>
          <p:nvPr>
            <p:ph type="title"/>
          </p:nvPr>
        </p:nvSpPr>
        <p:spPr>
          <a:xfrm>
            <a:off x="4484250" y="1639647"/>
            <a:ext cx="4206300" cy="652200"/>
          </a:xfrm>
          <a:prstGeom prst="rect">
            <a:avLst/>
          </a:prstGeom>
        </p:spPr>
        <p:txBody>
          <a:bodyPr anchorCtr="0" anchor="b" bIns="91425" lIns="90000" spcFirstLastPara="1" rIns="91425" wrap="square" tIns="91425">
            <a:noAutofit/>
          </a:bodyPr>
          <a:lstStyle/>
          <a:p>
            <a:pPr indent="0" lvl="0" marL="0" rtl="0" algn="r">
              <a:spcBef>
                <a:spcPts val="0"/>
              </a:spcBef>
              <a:spcAft>
                <a:spcPts val="0"/>
              </a:spcAft>
              <a:buNone/>
            </a:pPr>
            <a:r>
              <a:rPr lang="es">
                <a:latin typeface="Montserrat Light"/>
                <a:ea typeface="Montserrat Light"/>
                <a:cs typeface="Montserrat Light"/>
                <a:sym typeface="Montserrat Light"/>
              </a:rPr>
              <a:t>Interfaces Gráficas Digitais</a:t>
            </a:r>
            <a:endParaRPr sz="3600">
              <a:solidFill>
                <a:schemeClr val="lt1"/>
              </a:solidFill>
              <a:latin typeface="Montserrat Light"/>
              <a:ea typeface="Montserrat Light"/>
              <a:cs typeface="Montserrat Light"/>
              <a:sym typeface="Montserrat Light"/>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1FAC"/>
        </a:solidFill>
      </p:bgPr>
    </p:bg>
    <p:spTree>
      <p:nvGrpSpPr>
        <p:cNvPr id="1107" name="Shape 1107"/>
        <p:cNvGrpSpPr/>
        <p:nvPr/>
      </p:nvGrpSpPr>
      <p:grpSpPr>
        <a:xfrm>
          <a:off x="0" y="0"/>
          <a:ext cx="0" cy="0"/>
          <a:chOff x="0" y="0"/>
          <a:chExt cx="0" cy="0"/>
        </a:xfrm>
      </p:grpSpPr>
      <p:sp>
        <p:nvSpPr>
          <p:cNvPr id="1108" name="Google Shape;1108;p131"/>
          <p:cNvSpPr txBox="1"/>
          <p:nvPr>
            <p:ph type="ctrTitle"/>
          </p:nvPr>
        </p:nvSpPr>
        <p:spPr>
          <a:xfrm>
            <a:off x="0" y="1856275"/>
            <a:ext cx="9144000" cy="1431000"/>
          </a:xfrm>
          <a:prstGeom prst="rect">
            <a:avLst/>
          </a:prstGeom>
          <a:noFill/>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5500">
                <a:solidFill>
                  <a:schemeClr val="lt1"/>
                </a:solidFill>
              </a:rPr>
              <a:t>Design de Interação e interfaces digitais</a:t>
            </a:r>
            <a:endParaRPr sz="5500">
              <a:solidFill>
                <a:schemeClr val="lt1"/>
              </a:solidFill>
              <a:latin typeface="Montserrat ExtraBold"/>
              <a:ea typeface="Montserrat ExtraBold"/>
              <a:cs typeface="Montserrat ExtraBold"/>
              <a:sym typeface="Montserrat ExtraBold"/>
            </a:endParaRPr>
          </a:p>
        </p:txBody>
      </p:sp>
      <p:sp>
        <p:nvSpPr>
          <p:cNvPr id="1109" name="Google Shape;1109;p131"/>
          <p:cNvSpPr/>
          <p:nvPr/>
        </p:nvSpPr>
        <p:spPr>
          <a:xfrm>
            <a:off x="3988650" y="737325"/>
            <a:ext cx="1270200" cy="1048200"/>
          </a:xfrm>
          <a:prstGeom prst="rect">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nvSpPr>
        <p:spPr>
          <a:xfrm>
            <a:off x="357187" y="311944"/>
            <a:ext cx="8229600" cy="560700"/>
          </a:xfrm>
          <a:prstGeom prst="rect">
            <a:avLst/>
          </a:prstGeom>
          <a:noFill/>
          <a:ln>
            <a:noFill/>
          </a:ln>
        </p:spPr>
        <p:txBody>
          <a:bodyPr anchorCtr="0" anchor="b" bIns="45700" lIns="91425" spcFirstLastPara="1" rIns="91425" wrap="square" tIns="91425">
            <a:noAutofit/>
          </a:bodyPr>
          <a:lstStyle/>
          <a:p>
            <a:pPr indent="0" lvl="0" marL="0" marR="0" rtl="0" algn="l">
              <a:lnSpc>
                <a:spcPct val="100000"/>
              </a:lnSpc>
              <a:spcBef>
                <a:spcPts val="0"/>
              </a:spcBef>
              <a:spcAft>
                <a:spcPts val="0"/>
              </a:spcAft>
              <a:buClr>
                <a:srgbClr val="3E3F67"/>
              </a:buClr>
              <a:buFont typeface="Cabin"/>
              <a:buNone/>
            </a:pPr>
            <a:r>
              <a:rPr b="0" i="0" lang="es" sz="4000" u="none">
                <a:solidFill>
                  <a:srgbClr val="F8E71D"/>
                </a:solidFill>
                <a:latin typeface="Open Sans"/>
                <a:ea typeface="Open Sans"/>
                <a:cs typeface="Open Sans"/>
                <a:sym typeface="Open Sans"/>
              </a:rPr>
              <a:t>Ajustes óticos</a:t>
            </a:r>
            <a:endParaRPr>
              <a:solidFill>
                <a:srgbClr val="F8E71D"/>
              </a:solidFill>
              <a:latin typeface="Open Sans"/>
              <a:ea typeface="Open Sans"/>
              <a:cs typeface="Open Sans"/>
              <a:sym typeface="Open Sans"/>
            </a:endParaRPr>
          </a:p>
        </p:txBody>
      </p:sp>
      <p:sp>
        <p:nvSpPr>
          <p:cNvPr id="271" name="Google Shape;271;p41"/>
          <p:cNvSpPr txBox="1"/>
          <p:nvPr/>
        </p:nvSpPr>
        <p:spPr>
          <a:xfrm>
            <a:off x="285750" y="1393031"/>
            <a:ext cx="8229600" cy="3243300"/>
          </a:xfrm>
          <a:prstGeom prst="rect">
            <a:avLst/>
          </a:prstGeom>
          <a:noFill/>
          <a:ln>
            <a:noFill/>
          </a:ln>
        </p:spPr>
        <p:txBody>
          <a:bodyPr anchorCtr="0" anchor="t" bIns="45700" lIns="91425" spcFirstLastPara="1" rIns="91425" wrap="square" tIns="91425">
            <a:noAutofit/>
          </a:bodyPr>
          <a:lstStyle/>
          <a:p>
            <a:pPr indent="0" lvl="0" marL="0" marR="0" rtl="0" algn="l">
              <a:lnSpc>
                <a:spcPct val="95000"/>
              </a:lnSpc>
              <a:spcBef>
                <a:spcPts val="1400"/>
              </a:spcBef>
              <a:spcAft>
                <a:spcPts val="0"/>
              </a:spcAft>
              <a:buClr>
                <a:schemeClr val="dk1"/>
              </a:buClr>
              <a:buFont typeface="Cabin"/>
              <a:buNone/>
            </a:pPr>
            <a:r>
              <a:t/>
            </a:r>
            <a:endParaRPr b="0" i="0" sz="2800" u="none">
              <a:solidFill>
                <a:srgbClr val="FFFFFF"/>
              </a:solidFill>
              <a:latin typeface="Open Sans"/>
              <a:ea typeface="Open Sans"/>
              <a:cs typeface="Open Sans"/>
              <a:sym typeface="Open Sans"/>
            </a:endParaRPr>
          </a:p>
          <a:p>
            <a:pPr indent="0" lvl="0" marL="0" marR="0" rtl="0" algn="l">
              <a:lnSpc>
                <a:spcPct val="95000"/>
              </a:lnSpc>
              <a:spcBef>
                <a:spcPts val="1400"/>
              </a:spcBef>
              <a:spcAft>
                <a:spcPts val="0"/>
              </a:spcAft>
              <a:buClr>
                <a:srgbClr val="3E3F67"/>
              </a:buClr>
              <a:buFont typeface="Cabin"/>
              <a:buNone/>
            </a:pPr>
            <a:r>
              <a:rPr b="0" i="0" lang="es" sz="2800" u="none">
                <a:solidFill>
                  <a:srgbClr val="FFFFFF"/>
                </a:solidFill>
                <a:latin typeface="Open Sans"/>
                <a:ea typeface="Open Sans"/>
                <a:cs typeface="Open Sans"/>
                <a:sym typeface="Open Sans"/>
              </a:rPr>
              <a:t>Você confia em programas como o Photoshop ou em folhas de estilo como o CSS para saber se algo estava certo ou errado?</a:t>
            </a:r>
            <a:endParaRPr>
              <a:solidFill>
                <a:srgbClr val="FFFFFF"/>
              </a:solidFill>
              <a:latin typeface="Open Sans"/>
              <a:ea typeface="Open Sans"/>
              <a:cs typeface="Open Sans"/>
              <a:sym typeface="Open Sans"/>
            </a:endParaRPr>
          </a:p>
        </p:txBody>
      </p:sp>
    </p:spTree>
  </p:cSld>
  <p:clrMapOvr>
    <a:masterClrMapping/>
  </p:clrMapOvr>
  <p:transition spd="med">
    <p:fade thruBlk="1"/>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75" name="Shape 275"/>
        <p:cNvGrpSpPr/>
        <p:nvPr/>
      </p:nvGrpSpPr>
      <p:grpSpPr>
        <a:xfrm>
          <a:off x="0" y="0"/>
          <a:ext cx="0" cy="0"/>
          <a:chOff x="0" y="0"/>
          <a:chExt cx="0" cy="0"/>
        </a:xfrm>
      </p:grpSpPr>
      <p:sp>
        <p:nvSpPr>
          <p:cNvPr id="276" name="Google Shape;276;p42"/>
          <p:cNvSpPr txBox="1"/>
          <p:nvPr/>
        </p:nvSpPr>
        <p:spPr>
          <a:xfrm>
            <a:off x="285750" y="1393031"/>
            <a:ext cx="8229600" cy="3243300"/>
          </a:xfrm>
          <a:prstGeom prst="rect">
            <a:avLst/>
          </a:prstGeom>
          <a:noFill/>
          <a:ln>
            <a:noFill/>
          </a:ln>
        </p:spPr>
        <p:txBody>
          <a:bodyPr anchorCtr="0" anchor="t" bIns="45700" lIns="91425" spcFirstLastPara="1" rIns="91425" wrap="square" tIns="91425">
            <a:noAutofit/>
          </a:bodyPr>
          <a:lstStyle/>
          <a:p>
            <a:pPr indent="0" lvl="0" marL="0" marR="0" rtl="0" algn="l">
              <a:lnSpc>
                <a:spcPct val="95000"/>
              </a:lnSpc>
              <a:spcBef>
                <a:spcPts val="0"/>
              </a:spcBef>
              <a:spcAft>
                <a:spcPts val="0"/>
              </a:spcAft>
              <a:buClr>
                <a:schemeClr val="dk1"/>
              </a:buClr>
              <a:buFont typeface="Cabin"/>
              <a:buNone/>
            </a:pPr>
            <a:r>
              <a:t/>
            </a:r>
            <a:endParaRPr b="0" i="0" sz="2800" u="none">
              <a:solidFill>
                <a:srgbClr val="FFFFFF"/>
              </a:solidFill>
              <a:latin typeface="Open Sans"/>
              <a:ea typeface="Open Sans"/>
              <a:cs typeface="Open Sans"/>
              <a:sym typeface="Open Sans"/>
            </a:endParaRPr>
          </a:p>
          <a:p>
            <a:pPr indent="0" lvl="0" marL="0" marR="0" rtl="0" algn="l">
              <a:lnSpc>
                <a:spcPct val="95000"/>
              </a:lnSpc>
              <a:spcBef>
                <a:spcPts val="1400"/>
              </a:spcBef>
              <a:spcAft>
                <a:spcPts val="0"/>
              </a:spcAft>
              <a:buClr>
                <a:schemeClr val="dk1"/>
              </a:buClr>
              <a:buFont typeface="Cabin"/>
              <a:buNone/>
            </a:pPr>
            <a:r>
              <a:t/>
            </a:r>
            <a:endParaRPr b="0" i="0" sz="2800" u="none">
              <a:solidFill>
                <a:srgbClr val="FFFFFF"/>
              </a:solidFill>
              <a:latin typeface="Open Sans"/>
              <a:ea typeface="Open Sans"/>
              <a:cs typeface="Open Sans"/>
              <a:sym typeface="Open Sans"/>
            </a:endParaRPr>
          </a:p>
          <a:p>
            <a:pPr indent="0" lvl="0" marL="0" marR="0" rtl="0" algn="l">
              <a:lnSpc>
                <a:spcPct val="95000"/>
              </a:lnSpc>
              <a:spcBef>
                <a:spcPts val="1400"/>
              </a:spcBef>
              <a:spcAft>
                <a:spcPts val="0"/>
              </a:spcAft>
              <a:buClr>
                <a:srgbClr val="3E3F67"/>
              </a:buClr>
              <a:buFont typeface="Cabin"/>
              <a:buNone/>
            </a:pPr>
            <a:r>
              <a:t/>
            </a:r>
            <a:endParaRPr>
              <a:solidFill>
                <a:srgbClr val="FFFFFF"/>
              </a:solidFill>
              <a:latin typeface="Open Sans"/>
              <a:ea typeface="Open Sans"/>
              <a:cs typeface="Open Sans"/>
              <a:sym typeface="Open Sans"/>
            </a:endParaRPr>
          </a:p>
        </p:txBody>
      </p:sp>
      <p:sp>
        <p:nvSpPr>
          <p:cNvPr id="277" name="Google Shape;277;p42"/>
          <p:cNvSpPr txBox="1"/>
          <p:nvPr>
            <p:ph idx="1" type="body"/>
          </p:nvPr>
        </p:nvSpPr>
        <p:spPr>
          <a:xfrm>
            <a:off x="1513800" y="2161800"/>
            <a:ext cx="6116400" cy="819900"/>
          </a:xfrm>
          <a:prstGeom prst="rect">
            <a:avLst/>
          </a:prstGeom>
        </p:spPr>
        <p:txBody>
          <a:bodyPr anchorCtr="0" anchor="t" bIns="91425" lIns="91425" spcFirstLastPara="1" rIns="91425" wrap="square" tIns="91425">
            <a:noAutofit/>
          </a:bodyPr>
          <a:lstStyle/>
          <a:p>
            <a:pPr indent="0" lvl="0" marL="0" rtl="0" algn="l">
              <a:lnSpc>
                <a:spcPct val="95000"/>
              </a:lnSpc>
              <a:spcBef>
                <a:spcPts val="1400"/>
              </a:spcBef>
              <a:spcAft>
                <a:spcPts val="0"/>
              </a:spcAft>
              <a:buClr>
                <a:srgbClr val="3E3F67"/>
              </a:buClr>
              <a:buFont typeface="Cabin"/>
              <a:buNone/>
            </a:pPr>
            <a:r>
              <a:rPr i="0" lang="es" sz="2800">
                <a:solidFill>
                  <a:srgbClr val="FFFFFF"/>
                </a:solidFill>
              </a:rPr>
              <a:t>Se o Photoshop indicar que duas figuras estão alinhadas, então elas estão visualmente alinhadas?</a:t>
            </a:r>
            <a:endParaRPr i="0" sz="1400">
              <a:solidFill>
                <a:srgbClr val="FFFFFF"/>
              </a:solidFill>
            </a:endParaRPr>
          </a:p>
          <a:p>
            <a:pPr indent="0" lvl="0" marL="0" rtl="0" algn="ctr">
              <a:spcBef>
                <a:spcPts val="0"/>
              </a:spcBef>
              <a:spcAft>
                <a:spcPts val="0"/>
              </a:spcAft>
              <a:buNone/>
            </a:pPr>
            <a:r>
              <a:t/>
            </a:r>
            <a:endParaRPr/>
          </a:p>
        </p:txBody>
      </p:sp>
    </p:spTree>
  </p:cSld>
  <p:clrMapOvr>
    <a:masterClrMapping/>
  </p:clrMapOvr>
  <p:transition spd="med">
    <p:fade thruBlk="1"/>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81" name="Shape 281"/>
        <p:cNvGrpSpPr/>
        <p:nvPr/>
      </p:nvGrpSpPr>
      <p:grpSpPr>
        <a:xfrm>
          <a:off x="0" y="0"/>
          <a:ext cx="0" cy="0"/>
          <a:chOff x="0" y="0"/>
          <a:chExt cx="0" cy="0"/>
        </a:xfrm>
      </p:grpSpPr>
      <p:pic>
        <p:nvPicPr>
          <p:cNvPr descr="https://cdn-images-1.medium.com/max/1600/1*YL0OHAG4_S_zYiBtI1NPeA.jpeg" id="282" name="Google Shape;282;p43"/>
          <p:cNvPicPr preferRelativeResize="0"/>
          <p:nvPr/>
        </p:nvPicPr>
        <p:blipFill rotWithShape="1">
          <a:blip r:embed="rId3">
            <a:alphaModFix/>
          </a:blip>
          <a:srcRect b="0" l="0" r="0" t="0"/>
          <a:stretch/>
        </p:blipFill>
        <p:spPr>
          <a:xfrm>
            <a:off x="763587" y="903684"/>
            <a:ext cx="7416900" cy="3129000"/>
          </a:xfrm>
          <a:prstGeom prst="rect">
            <a:avLst/>
          </a:prstGeom>
          <a:noFill/>
          <a:ln>
            <a:noFill/>
          </a:ln>
        </p:spPr>
      </p:pic>
      <p:sp>
        <p:nvSpPr>
          <p:cNvPr id="283" name="Google Shape;283;p43"/>
          <p:cNvSpPr txBox="1"/>
          <p:nvPr/>
        </p:nvSpPr>
        <p:spPr>
          <a:xfrm>
            <a:off x="2987675" y="1421606"/>
            <a:ext cx="3024300" cy="2268300"/>
          </a:xfrm>
          <a:prstGeom prst="rect">
            <a:avLst/>
          </a:prstGeom>
          <a:solidFill>
            <a:srgbClr val="F8E71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bin"/>
              <a:ea typeface="Cabin"/>
              <a:cs typeface="Cabin"/>
              <a:sym typeface="Cabin"/>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8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87" name="Shape 287"/>
        <p:cNvGrpSpPr/>
        <p:nvPr/>
      </p:nvGrpSpPr>
      <p:grpSpPr>
        <a:xfrm>
          <a:off x="0" y="0"/>
          <a:ext cx="0" cy="0"/>
          <a:chOff x="0" y="0"/>
          <a:chExt cx="0" cy="0"/>
        </a:xfrm>
      </p:grpSpPr>
      <p:pic>
        <p:nvPicPr>
          <p:cNvPr descr="https://cdn-images-1.medium.com/max/1600/1*YL0OHAG4_S_zYiBtI1NPeA.jpeg" id="288" name="Google Shape;288;p44"/>
          <p:cNvPicPr preferRelativeResize="0"/>
          <p:nvPr/>
        </p:nvPicPr>
        <p:blipFill rotWithShape="1">
          <a:blip r:embed="rId3">
            <a:alphaModFix/>
          </a:blip>
          <a:srcRect b="0" l="0" r="0" t="0"/>
          <a:stretch/>
        </p:blipFill>
        <p:spPr>
          <a:xfrm>
            <a:off x="763587" y="903684"/>
            <a:ext cx="7416900" cy="3129000"/>
          </a:xfrm>
          <a:prstGeom prst="rect">
            <a:avLst/>
          </a:prstGeom>
          <a:noFill/>
          <a:ln>
            <a:noFill/>
          </a:ln>
        </p:spPr>
      </p:pic>
    </p:spTree>
  </p:cSld>
  <p:clrMapOvr>
    <a:masterClrMapping/>
  </p:clrMapOvr>
  <p:transition spd="med">
    <p:fade thruBlk="1"/>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92" name="Shape 292"/>
        <p:cNvGrpSpPr/>
        <p:nvPr/>
      </p:nvGrpSpPr>
      <p:grpSpPr>
        <a:xfrm>
          <a:off x="0" y="0"/>
          <a:ext cx="0" cy="0"/>
          <a:chOff x="0" y="0"/>
          <a:chExt cx="0" cy="0"/>
        </a:xfrm>
      </p:grpSpPr>
      <p:pic>
        <p:nvPicPr>
          <p:cNvPr descr="https://cdn-images-1.medium.com/max/1600/1*9QpGNYzAk2T9rGWbFFJefw.jpeg" id="293" name="Google Shape;293;p45"/>
          <p:cNvPicPr preferRelativeResize="0"/>
          <p:nvPr/>
        </p:nvPicPr>
        <p:blipFill rotWithShape="1">
          <a:blip r:embed="rId3">
            <a:alphaModFix/>
          </a:blip>
          <a:srcRect b="0" l="0" r="0" t="0"/>
          <a:stretch/>
        </p:blipFill>
        <p:spPr>
          <a:xfrm>
            <a:off x="630237" y="797719"/>
            <a:ext cx="7956600" cy="3357300"/>
          </a:xfrm>
          <a:prstGeom prst="rect">
            <a:avLst/>
          </a:prstGeom>
          <a:noFill/>
          <a:ln>
            <a:noFill/>
          </a:ln>
        </p:spPr>
      </p:pic>
      <p:sp>
        <p:nvSpPr>
          <p:cNvPr id="294" name="Google Shape;294;p45"/>
          <p:cNvSpPr/>
          <p:nvPr/>
        </p:nvSpPr>
        <p:spPr>
          <a:xfrm>
            <a:off x="2527125" y="2657625"/>
            <a:ext cx="4162800" cy="277500"/>
          </a:xfrm>
          <a:prstGeom prst="rect">
            <a:avLst/>
          </a:prstGeom>
          <a:solidFill>
            <a:srgbClr val="FDF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2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98" name="Shape 298"/>
        <p:cNvGrpSpPr/>
        <p:nvPr/>
      </p:nvGrpSpPr>
      <p:grpSpPr>
        <a:xfrm>
          <a:off x="0" y="0"/>
          <a:ext cx="0" cy="0"/>
          <a:chOff x="0" y="0"/>
          <a:chExt cx="0" cy="0"/>
        </a:xfrm>
      </p:grpSpPr>
      <p:pic>
        <p:nvPicPr>
          <p:cNvPr descr="https://cdn-images-1.medium.com/max/1600/1*9QpGNYzAk2T9rGWbFFJefw.jpeg" id="299" name="Google Shape;299;p46"/>
          <p:cNvPicPr preferRelativeResize="0"/>
          <p:nvPr/>
        </p:nvPicPr>
        <p:blipFill rotWithShape="1">
          <a:blip r:embed="rId3">
            <a:alphaModFix/>
          </a:blip>
          <a:srcRect b="0" l="0" r="0" t="0"/>
          <a:stretch/>
        </p:blipFill>
        <p:spPr>
          <a:xfrm>
            <a:off x="630237" y="797719"/>
            <a:ext cx="7956600" cy="3357300"/>
          </a:xfrm>
          <a:prstGeom prst="rect">
            <a:avLst/>
          </a:prstGeom>
          <a:noFill/>
          <a:ln>
            <a:noFill/>
          </a:ln>
        </p:spPr>
      </p:pic>
    </p:spTree>
  </p:cSld>
  <p:clrMapOvr>
    <a:masterClrMapping/>
  </p:clrMapOvr>
  <p:transition spd="med">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04" name="Shape 304"/>
        <p:cNvGrpSpPr/>
        <p:nvPr/>
      </p:nvGrpSpPr>
      <p:grpSpPr>
        <a:xfrm>
          <a:off x="0" y="0"/>
          <a:ext cx="0" cy="0"/>
          <a:chOff x="0" y="0"/>
          <a:chExt cx="0" cy="0"/>
        </a:xfrm>
      </p:grpSpPr>
      <p:pic>
        <p:nvPicPr>
          <p:cNvPr descr="https://cdn-images-1.medium.com/max/1600/1*L1byXfQs8UMgqoTopSGQPg.jpeg" id="305" name="Google Shape;305;p47"/>
          <p:cNvPicPr preferRelativeResize="0"/>
          <p:nvPr/>
        </p:nvPicPr>
        <p:blipFill rotWithShape="1">
          <a:blip r:embed="rId3">
            <a:alphaModFix/>
          </a:blip>
          <a:srcRect b="0" l="0" r="0" t="0"/>
          <a:stretch/>
        </p:blipFill>
        <p:spPr>
          <a:xfrm>
            <a:off x="968375" y="956071"/>
            <a:ext cx="7007100" cy="2957700"/>
          </a:xfrm>
          <a:prstGeom prst="rect">
            <a:avLst/>
          </a:prstGeom>
          <a:noFill/>
          <a:ln>
            <a:noFill/>
          </a:ln>
        </p:spPr>
      </p:pic>
    </p:spTree>
  </p:cSld>
  <p:clrMapOvr>
    <a:masterClrMapping/>
  </p:clrMapOvr>
  <p:transition spd="med">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10" name="Shape 310"/>
        <p:cNvGrpSpPr/>
        <p:nvPr/>
      </p:nvGrpSpPr>
      <p:grpSpPr>
        <a:xfrm>
          <a:off x="0" y="0"/>
          <a:ext cx="0" cy="0"/>
          <a:chOff x="0" y="0"/>
          <a:chExt cx="0" cy="0"/>
        </a:xfrm>
      </p:grpSpPr>
      <p:pic>
        <p:nvPicPr>
          <p:cNvPr descr="https://cdn-images-1.medium.com/max/1600/1*L1byXfQs8UMgqoTopSGQPg.jpeg" id="311" name="Google Shape;311;p48"/>
          <p:cNvPicPr preferRelativeResize="0"/>
          <p:nvPr/>
        </p:nvPicPr>
        <p:blipFill rotWithShape="1">
          <a:blip r:embed="rId3">
            <a:alphaModFix/>
          </a:blip>
          <a:srcRect b="0" l="0" r="0" t="0"/>
          <a:stretch/>
        </p:blipFill>
        <p:spPr>
          <a:xfrm>
            <a:off x="968375" y="956071"/>
            <a:ext cx="7007100" cy="2957700"/>
          </a:xfrm>
          <a:prstGeom prst="rect">
            <a:avLst/>
          </a:prstGeom>
          <a:noFill/>
          <a:ln>
            <a:noFill/>
          </a:ln>
        </p:spPr>
      </p:pic>
      <p:sp>
        <p:nvSpPr>
          <p:cNvPr id="312" name="Google Shape;312;p48"/>
          <p:cNvSpPr txBox="1"/>
          <p:nvPr/>
        </p:nvSpPr>
        <p:spPr>
          <a:xfrm>
            <a:off x="710887" y="4536103"/>
            <a:ext cx="8244000" cy="48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6A6A6"/>
              </a:buClr>
              <a:buFont typeface="Cabin"/>
              <a:buNone/>
            </a:pPr>
            <a:r>
              <a:rPr b="0" i="1" lang="es" u="none">
                <a:solidFill>
                  <a:srgbClr val="FFFFFF"/>
                </a:solidFill>
                <a:latin typeface="Open Sans"/>
                <a:ea typeface="Open Sans"/>
                <a:cs typeface="Open Sans"/>
                <a:sym typeface="Open Sans"/>
              </a:rPr>
              <a:t>As figuras da esquerda têm 120 × 120 pixels cada, o que faz que o círculo pareça pequeno. </a:t>
            </a:r>
            <a:br>
              <a:rPr b="0" i="1" lang="es" u="none">
                <a:solidFill>
                  <a:srgbClr val="FFFFFF"/>
                </a:solidFill>
                <a:latin typeface="Open Sans"/>
                <a:ea typeface="Open Sans"/>
                <a:cs typeface="Open Sans"/>
                <a:sym typeface="Open Sans"/>
              </a:rPr>
            </a:br>
            <a:r>
              <a:rPr b="0" i="1" lang="es" u="none">
                <a:solidFill>
                  <a:srgbClr val="FFFFFF"/>
                </a:solidFill>
                <a:latin typeface="Open Sans"/>
                <a:ea typeface="Open Sans"/>
                <a:cs typeface="Open Sans"/>
                <a:sym typeface="Open Sans"/>
              </a:rPr>
              <a:t>O círculo da direita tem 126 × 126 pixels, para compensar a superfície maior do quadrado.</a:t>
            </a:r>
            <a:endParaRPr>
              <a:solidFill>
                <a:srgbClr val="FFFFFF"/>
              </a:solidFill>
              <a:latin typeface="Open Sans"/>
              <a:ea typeface="Open Sans"/>
              <a:cs typeface="Open Sans"/>
              <a:sym typeface="Open Sans"/>
            </a:endParaRPr>
          </a:p>
        </p:txBody>
      </p:sp>
    </p:spTree>
  </p:cSld>
  <p:clrMapOvr>
    <a:masterClrMapping/>
  </p:clrMapOvr>
  <p:transition spd="med">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17" name="Shape 317"/>
        <p:cNvGrpSpPr/>
        <p:nvPr/>
      </p:nvGrpSpPr>
      <p:grpSpPr>
        <a:xfrm>
          <a:off x="0" y="0"/>
          <a:ext cx="0" cy="0"/>
          <a:chOff x="0" y="0"/>
          <a:chExt cx="0" cy="0"/>
        </a:xfrm>
      </p:grpSpPr>
      <p:sp>
        <p:nvSpPr>
          <p:cNvPr id="318" name="Google Shape;318;p49"/>
          <p:cNvSpPr txBox="1"/>
          <p:nvPr/>
        </p:nvSpPr>
        <p:spPr>
          <a:xfrm>
            <a:off x="873350" y="4356028"/>
            <a:ext cx="8143800" cy="69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6A6A6"/>
              </a:buClr>
              <a:buFont typeface="Cabin"/>
              <a:buNone/>
            </a:pPr>
            <a:r>
              <a:rPr b="0" i="1" lang="es" u="none">
                <a:solidFill>
                  <a:srgbClr val="FFFFFF"/>
                </a:solidFill>
                <a:latin typeface="Open Sans"/>
                <a:ea typeface="Open Sans"/>
                <a:cs typeface="Open Sans"/>
                <a:sym typeface="Open Sans"/>
              </a:rPr>
              <a:t>O texto em caixa alta do exemplo de cima parece maior do que o texto que o acompanha, </a:t>
            </a:r>
            <a:endParaRPr>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A6A6A6"/>
              </a:buClr>
              <a:buFont typeface="Cabin"/>
              <a:buNone/>
            </a:pPr>
            <a:r>
              <a:rPr b="0" i="1" lang="es" u="none">
                <a:solidFill>
                  <a:srgbClr val="FFFFFF"/>
                </a:solidFill>
                <a:latin typeface="Open Sans"/>
                <a:ea typeface="Open Sans"/>
                <a:cs typeface="Open Sans"/>
                <a:sym typeface="Open Sans"/>
              </a:rPr>
              <a:t>o do exemplo de baixo foi reduzido em dois pixels para que pareça do mesmo tamanho.</a:t>
            </a:r>
            <a:endParaRPr b="0" i="0" u="non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None/>
            </a:pPr>
            <a:r>
              <a:t/>
            </a:r>
            <a:endParaRPr b="0" i="0" u="none">
              <a:solidFill>
                <a:srgbClr val="FFFFFF"/>
              </a:solidFill>
              <a:latin typeface="Open Sans"/>
              <a:ea typeface="Open Sans"/>
              <a:cs typeface="Open Sans"/>
              <a:sym typeface="Open Sans"/>
            </a:endParaRPr>
          </a:p>
        </p:txBody>
      </p:sp>
      <p:pic>
        <p:nvPicPr>
          <p:cNvPr descr="https://cdn-images-1.medium.com/max/1600/1*MfOIYA59HuKls3wMQxs22g.jpeg" id="319" name="Google Shape;319;p49"/>
          <p:cNvPicPr preferRelativeResize="0"/>
          <p:nvPr/>
        </p:nvPicPr>
        <p:blipFill rotWithShape="1">
          <a:blip r:embed="rId3">
            <a:alphaModFix/>
          </a:blip>
          <a:srcRect b="0" l="0" r="0" t="0"/>
          <a:stretch/>
        </p:blipFill>
        <p:spPr>
          <a:xfrm>
            <a:off x="1258887" y="882253"/>
            <a:ext cx="6540600" cy="2758800"/>
          </a:xfrm>
          <a:prstGeom prst="rect">
            <a:avLst/>
          </a:prstGeom>
          <a:noFill/>
          <a:ln>
            <a:noFill/>
          </a:ln>
        </p:spPr>
      </p:pic>
    </p:spTree>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05" name="Shape 205"/>
        <p:cNvGrpSpPr/>
        <p:nvPr/>
      </p:nvGrpSpPr>
      <p:grpSpPr>
        <a:xfrm>
          <a:off x="0" y="0"/>
          <a:ext cx="0" cy="0"/>
          <a:chOff x="0" y="0"/>
          <a:chExt cx="0" cy="0"/>
        </a:xfrm>
      </p:grpSpPr>
      <p:sp>
        <p:nvSpPr>
          <p:cNvPr id="206" name="Google Shape;206;p32"/>
          <p:cNvSpPr txBox="1"/>
          <p:nvPr>
            <p:ph idx="4294967295" type="title"/>
          </p:nvPr>
        </p:nvSpPr>
        <p:spPr>
          <a:xfrm>
            <a:off x="457200" y="3702394"/>
            <a:ext cx="8229600" cy="573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6000">
                <a:solidFill>
                  <a:srgbClr val="FFC800"/>
                </a:solidFill>
              </a:rPr>
              <a:t>INTRODUÇÃO</a:t>
            </a:r>
            <a:endParaRPr sz="6000">
              <a:solidFill>
                <a:srgbClr val="FFC800"/>
              </a:solidFill>
            </a:endParaRPr>
          </a:p>
        </p:txBody>
      </p:sp>
      <p:sp>
        <p:nvSpPr>
          <p:cNvPr id="207" name="Google Shape;207;p32"/>
          <p:cNvSpPr/>
          <p:nvPr/>
        </p:nvSpPr>
        <p:spPr>
          <a:xfrm>
            <a:off x="4082425" y="4373400"/>
            <a:ext cx="1185600" cy="12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32"/>
          <p:cNvGrpSpPr/>
          <p:nvPr/>
        </p:nvGrpSpPr>
        <p:grpSpPr>
          <a:xfrm>
            <a:off x="3804675" y="1573601"/>
            <a:ext cx="1534644" cy="1531803"/>
            <a:chOff x="3461885" y="823339"/>
            <a:chExt cx="2042652" cy="2042404"/>
          </a:xfrm>
        </p:grpSpPr>
        <p:sp>
          <p:nvSpPr>
            <p:cNvPr id="209" name="Google Shape;209;p32"/>
            <p:cNvSpPr/>
            <p:nvPr/>
          </p:nvSpPr>
          <p:spPr>
            <a:xfrm>
              <a:off x="3461885" y="823339"/>
              <a:ext cx="2042652" cy="2042404"/>
            </a:xfrm>
            <a:custGeom>
              <a:rect b="b" l="l" r="r" t="t"/>
              <a:pathLst>
                <a:path extrusionOk="0" fill="none" h="17682" w="17683">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2"/>
            <p:cNvSpPr/>
            <p:nvPr/>
          </p:nvSpPr>
          <p:spPr>
            <a:xfrm>
              <a:off x="3551872" y="2438018"/>
              <a:ext cx="337766" cy="337744"/>
            </a:xfrm>
            <a:custGeom>
              <a:rect b="b" l="l" r="r" t="t"/>
              <a:pathLst>
                <a:path extrusionOk="0" fill="none" h="2924" w="2924">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2"/>
            <p:cNvSpPr/>
            <p:nvPr/>
          </p:nvSpPr>
          <p:spPr>
            <a:xfrm>
              <a:off x="3813513" y="2634958"/>
              <a:ext cx="216822" cy="216808"/>
            </a:xfrm>
            <a:custGeom>
              <a:rect b="b" l="l" r="r" t="t"/>
              <a:pathLst>
                <a:path extrusionOk="0" fill="none" h="1877" w="1877">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2"/>
            <p:cNvSpPr/>
            <p:nvPr/>
          </p:nvSpPr>
          <p:spPr>
            <a:xfrm>
              <a:off x="3475978" y="2297445"/>
              <a:ext cx="216706" cy="216692"/>
            </a:xfrm>
            <a:custGeom>
              <a:rect b="b" l="l" r="r" t="t"/>
              <a:pathLst>
                <a:path extrusionOk="0" fill="none" h="1876" w="1876">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24" name="Shape 324"/>
        <p:cNvGrpSpPr/>
        <p:nvPr/>
      </p:nvGrpSpPr>
      <p:grpSpPr>
        <a:xfrm>
          <a:off x="0" y="0"/>
          <a:ext cx="0" cy="0"/>
          <a:chOff x="0" y="0"/>
          <a:chExt cx="0" cy="0"/>
        </a:xfrm>
      </p:grpSpPr>
      <p:sp>
        <p:nvSpPr>
          <p:cNvPr id="325" name="Google Shape;325;p50"/>
          <p:cNvSpPr txBox="1"/>
          <p:nvPr/>
        </p:nvSpPr>
        <p:spPr>
          <a:xfrm>
            <a:off x="237112" y="289650"/>
            <a:ext cx="8229600" cy="560700"/>
          </a:xfrm>
          <a:prstGeom prst="rect">
            <a:avLst/>
          </a:prstGeom>
          <a:noFill/>
          <a:ln>
            <a:noFill/>
          </a:ln>
        </p:spPr>
        <p:txBody>
          <a:bodyPr anchorCtr="0" anchor="b" bIns="45700" lIns="91425" spcFirstLastPara="1" rIns="91425" wrap="square" tIns="91425">
            <a:noAutofit/>
          </a:bodyPr>
          <a:lstStyle/>
          <a:p>
            <a:pPr indent="0" lvl="0" marL="0" marR="0" rtl="0" algn="l">
              <a:lnSpc>
                <a:spcPct val="100000"/>
              </a:lnSpc>
              <a:spcBef>
                <a:spcPts val="0"/>
              </a:spcBef>
              <a:spcAft>
                <a:spcPts val="0"/>
              </a:spcAft>
              <a:buClr>
                <a:srgbClr val="3E3F67"/>
              </a:buClr>
              <a:buFont typeface="Cabin"/>
              <a:buNone/>
            </a:pPr>
            <a:r>
              <a:rPr b="0" i="0" lang="es" sz="4000" u="none">
                <a:solidFill>
                  <a:srgbClr val="FFF2CC"/>
                </a:solidFill>
                <a:latin typeface="Open Sans"/>
                <a:ea typeface="Open Sans"/>
                <a:cs typeface="Open Sans"/>
                <a:sym typeface="Open Sans"/>
              </a:rPr>
              <a:t>Capacidade Visual</a:t>
            </a:r>
            <a:endParaRPr>
              <a:solidFill>
                <a:srgbClr val="FFF2CC"/>
              </a:solidFill>
              <a:latin typeface="Open Sans"/>
              <a:ea typeface="Open Sans"/>
              <a:cs typeface="Open Sans"/>
              <a:sym typeface="Open Sans"/>
            </a:endParaRPr>
          </a:p>
        </p:txBody>
      </p:sp>
      <p:sp>
        <p:nvSpPr>
          <p:cNvPr id="326" name="Google Shape;326;p50"/>
          <p:cNvSpPr txBox="1"/>
          <p:nvPr/>
        </p:nvSpPr>
        <p:spPr>
          <a:xfrm>
            <a:off x="457200" y="4505156"/>
            <a:ext cx="8229600" cy="638400"/>
          </a:xfrm>
          <a:prstGeom prst="rect">
            <a:avLst/>
          </a:prstGeom>
          <a:noFill/>
          <a:ln>
            <a:noFill/>
          </a:ln>
        </p:spPr>
        <p:txBody>
          <a:bodyPr anchorCtr="0" anchor="t" bIns="45700" lIns="91425" spcFirstLastPara="1" rIns="91425" wrap="square" tIns="91425">
            <a:noAutofit/>
          </a:bodyPr>
          <a:lstStyle/>
          <a:p>
            <a:pPr indent="0" lvl="0" marL="0" marR="0" rtl="0" algn="l">
              <a:lnSpc>
                <a:spcPct val="95000"/>
              </a:lnSpc>
              <a:spcBef>
                <a:spcPts val="1400"/>
              </a:spcBef>
              <a:spcAft>
                <a:spcPts val="0"/>
              </a:spcAft>
              <a:buClr>
                <a:srgbClr val="3E3F67"/>
              </a:buClr>
              <a:buFont typeface="Cabin"/>
              <a:buNone/>
            </a:pPr>
            <a:r>
              <a:rPr b="0" i="0" lang="es" u="none">
                <a:solidFill>
                  <a:srgbClr val="FFFFFF"/>
                </a:solidFill>
                <a:latin typeface="Open Sans"/>
                <a:ea typeface="Open Sans"/>
                <a:cs typeface="Open Sans"/>
                <a:sym typeface="Open Sans"/>
              </a:rPr>
              <a:t>Caleb Gatteno. Towards a Visual Culture.</a:t>
            </a:r>
            <a:endParaRPr>
              <a:solidFill>
                <a:srgbClr val="FFFFFF"/>
              </a:solidFill>
              <a:latin typeface="Open Sans"/>
              <a:ea typeface="Open Sans"/>
              <a:cs typeface="Open Sans"/>
              <a:sym typeface="Open Sans"/>
            </a:endParaRPr>
          </a:p>
        </p:txBody>
      </p:sp>
      <p:sp>
        <p:nvSpPr>
          <p:cNvPr id="327" name="Google Shape;327;p50"/>
          <p:cNvSpPr txBox="1"/>
          <p:nvPr>
            <p:ph idx="1" type="body"/>
          </p:nvPr>
        </p:nvSpPr>
        <p:spPr>
          <a:xfrm>
            <a:off x="479300" y="1268475"/>
            <a:ext cx="3798900" cy="3349200"/>
          </a:xfrm>
          <a:prstGeom prst="rect">
            <a:avLst/>
          </a:prstGeom>
        </p:spPr>
        <p:txBody>
          <a:bodyPr anchorCtr="0" anchor="t" bIns="91425" lIns="91425" spcFirstLastPara="1" rIns="91425" wrap="square" tIns="91425">
            <a:normAutofit fontScale="70000" lnSpcReduction="20000"/>
          </a:bodyPr>
          <a:lstStyle/>
          <a:p>
            <a:pPr indent="0" lvl="0" marL="0" rtl="0" algn="l">
              <a:lnSpc>
                <a:spcPct val="95000"/>
              </a:lnSpc>
              <a:spcBef>
                <a:spcPts val="0"/>
              </a:spcBef>
              <a:spcAft>
                <a:spcPts val="0"/>
              </a:spcAft>
              <a:buNone/>
            </a:pPr>
            <a:r>
              <a:rPr i="0" lang="es" sz="2500">
                <a:solidFill>
                  <a:srgbClr val="FFFFFF"/>
                </a:solidFill>
              </a:rPr>
              <a:t>Embora usada por nós com tanta naturalidade, a visão ainda não produziu sua civilização. </a:t>
            </a:r>
            <a:endParaRPr i="0" sz="2500">
              <a:solidFill>
                <a:srgbClr val="FFFFFF"/>
              </a:solidFill>
            </a:endParaRPr>
          </a:p>
          <a:p>
            <a:pPr indent="0" lvl="0" marL="0" rtl="0" algn="l">
              <a:lnSpc>
                <a:spcPct val="95000"/>
              </a:lnSpc>
              <a:spcBef>
                <a:spcPts val="0"/>
              </a:spcBef>
              <a:spcAft>
                <a:spcPts val="0"/>
              </a:spcAft>
              <a:buClr>
                <a:srgbClr val="3E3F67"/>
              </a:buClr>
              <a:buFont typeface="Cabin"/>
              <a:buNone/>
            </a:pPr>
            <a:r>
              <a:rPr i="0" lang="es" sz="2500">
                <a:solidFill>
                  <a:srgbClr val="FFFFFF"/>
                </a:solidFill>
              </a:rPr>
              <a:t>A visão é veloz, de grande alcance, simultaneamente analítica e sintética. </a:t>
            </a:r>
            <a:endParaRPr i="0" sz="2500">
              <a:solidFill>
                <a:srgbClr val="FFFFFF"/>
              </a:solidFill>
            </a:endParaRPr>
          </a:p>
          <a:p>
            <a:pPr indent="0" lvl="0" marL="0" rtl="0" algn="l">
              <a:lnSpc>
                <a:spcPct val="95000"/>
              </a:lnSpc>
              <a:spcBef>
                <a:spcPts val="0"/>
              </a:spcBef>
              <a:spcAft>
                <a:spcPts val="0"/>
              </a:spcAft>
              <a:buClr>
                <a:srgbClr val="3E3F67"/>
              </a:buClr>
              <a:buFont typeface="Cabin"/>
              <a:buNone/>
            </a:pPr>
            <a:r>
              <a:t/>
            </a:r>
            <a:endParaRPr sz="2500">
              <a:solidFill>
                <a:srgbClr val="FFFFFF"/>
              </a:solidFill>
            </a:endParaRPr>
          </a:p>
          <a:p>
            <a:pPr indent="0" lvl="0" marL="0" rtl="0" algn="l">
              <a:lnSpc>
                <a:spcPct val="95000"/>
              </a:lnSpc>
              <a:spcBef>
                <a:spcPts val="0"/>
              </a:spcBef>
              <a:spcAft>
                <a:spcPts val="0"/>
              </a:spcAft>
              <a:buClr>
                <a:srgbClr val="3E3F67"/>
              </a:buClr>
              <a:buFont typeface="Cabin"/>
              <a:buNone/>
            </a:pPr>
            <a:r>
              <a:rPr i="0" lang="es" sz="2500">
                <a:solidFill>
                  <a:srgbClr val="FFFFFF"/>
                </a:solidFill>
              </a:rPr>
              <a:t>Requer  tão pouca energia para funcionar, como funciona, à velocidade da luz, que nos permite receber e conservar um número infinito de unidades de informação numa fração de segundos.</a:t>
            </a:r>
            <a:endParaRPr sz="2500"/>
          </a:p>
        </p:txBody>
      </p:sp>
    </p:spTree>
  </p:cSld>
  <p:clrMapOvr>
    <a:masterClrMapping/>
  </p:clrMapOvr>
  <p:transition spd="med">
    <p:fade thruBlk="1"/>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32" name="Shape 332"/>
        <p:cNvGrpSpPr/>
        <p:nvPr/>
      </p:nvGrpSpPr>
      <p:grpSpPr>
        <a:xfrm>
          <a:off x="0" y="0"/>
          <a:ext cx="0" cy="0"/>
          <a:chOff x="0" y="0"/>
          <a:chExt cx="0" cy="0"/>
        </a:xfrm>
      </p:grpSpPr>
      <p:sp>
        <p:nvSpPr>
          <p:cNvPr id="333" name="Google Shape;333;p51"/>
          <p:cNvSpPr txBox="1"/>
          <p:nvPr/>
        </p:nvSpPr>
        <p:spPr>
          <a:xfrm>
            <a:off x="285750" y="1050124"/>
            <a:ext cx="8229600" cy="3783900"/>
          </a:xfrm>
          <a:prstGeom prst="rect">
            <a:avLst/>
          </a:prstGeom>
          <a:noFill/>
          <a:ln>
            <a:noFill/>
          </a:ln>
        </p:spPr>
        <p:txBody>
          <a:bodyPr anchorCtr="0" anchor="t" bIns="45700" lIns="91425" spcFirstLastPara="1" rIns="91425" wrap="square" tIns="91425">
            <a:normAutofit fontScale="92500" lnSpcReduction="10000"/>
          </a:bodyPr>
          <a:lstStyle/>
          <a:p>
            <a:pPr indent="0" lvl="0" marL="0" marR="0" rtl="0" algn="l">
              <a:lnSpc>
                <a:spcPct val="95000"/>
              </a:lnSpc>
              <a:spcBef>
                <a:spcPts val="0"/>
              </a:spcBef>
              <a:spcAft>
                <a:spcPts val="0"/>
              </a:spcAft>
              <a:buClr>
                <a:srgbClr val="7D8525"/>
              </a:buClr>
              <a:buFont typeface="Cabin"/>
              <a:buNone/>
            </a:pPr>
            <a:r>
              <a:rPr b="0" i="0" lang="es" sz="2800" u="none">
                <a:solidFill>
                  <a:srgbClr val="FFFFFF"/>
                </a:solidFill>
                <a:latin typeface="Open Sans"/>
                <a:ea typeface="Open Sans"/>
                <a:cs typeface="Open Sans"/>
                <a:sym typeface="Open Sans"/>
              </a:rPr>
              <a:t>Computadores ou até mesmo </a:t>
            </a:r>
            <a:r>
              <a:rPr b="0" i="0" lang="es" sz="2800" u="none">
                <a:solidFill>
                  <a:srgbClr val="FFF2CC"/>
                </a:solidFill>
                <a:latin typeface="Open Sans"/>
                <a:ea typeface="Open Sans"/>
                <a:cs typeface="Open Sans"/>
                <a:sym typeface="Open Sans"/>
              </a:rPr>
              <a:t>inteligências artificiais</a:t>
            </a:r>
            <a:r>
              <a:rPr b="0" i="0" lang="es" sz="2800" u="none">
                <a:solidFill>
                  <a:srgbClr val="FFFFFF"/>
                </a:solidFill>
                <a:latin typeface="Open Sans"/>
                <a:ea typeface="Open Sans"/>
                <a:cs typeface="Open Sans"/>
                <a:sym typeface="Open Sans"/>
              </a:rPr>
              <a:t> não podem entender o </a:t>
            </a:r>
            <a:r>
              <a:rPr b="0" i="0" lang="es" sz="2800" u="none">
                <a:solidFill>
                  <a:srgbClr val="D9EAD3"/>
                </a:solidFill>
                <a:latin typeface="Open Sans"/>
                <a:ea typeface="Open Sans"/>
                <a:cs typeface="Open Sans"/>
                <a:sym typeface="Open Sans"/>
              </a:rPr>
              <a:t>contexto </a:t>
            </a:r>
            <a:r>
              <a:rPr b="0" i="0" lang="es" sz="2800" u="none">
                <a:solidFill>
                  <a:srgbClr val="FFFFFF"/>
                </a:solidFill>
                <a:latin typeface="Open Sans"/>
                <a:ea typeface="Open Sans"/>
                <a:cs typeface="Open Sans"/>
                <a:sym typeface="Open Sans"/>
              </a:rPr>
              <a:t>de uma peça gráfica, e por isso não conseguem fazer os </a:t>
            </a:r>
            <a:r>
              <a:rPr b="0" i="0" lang="es" sz="2800" u="none">
                <a:solidFill>
                  <a:srgbClr val="CFE2F3"/>
                </a:solidFill>
                <a:latin typeface="Open Sans"/>
                <a:ea typeface="Open Sans"/>
                <a:cs typeface="Open Sans"/>
                <a:sym typeface="Open Sans"/>
              </a:rPr>
              <a:t>ajustes </a:t>
            </a:r>
            <a:r>
              <a:rPr b="0" i="0" lang="es" sz="2800" u="none">
                <a:solidFill>
                  <a:srgbClr val="FFFFFF"/>
                </a:solidFill>
                <a:latin typeface="Open Sans"/>
                <a:ea typeface="Open Sans"/>
                <a:cs typeface="Open Sans"/>
                <a:sym typeface="Open Sans"/>
              </a:rPr>
              <a:t>precisos que um </a:t>
            </a:r>
            <a:r>
              <a:rPr b="0" i="0" lang="es" sz="2800" u="none">
                <a:solidFill>
                  <a:srgbClr val="F4CCCC"/>
                </a:solidFill>
                <a:latin typeface="Open Sans"/>
                <a:ea typeface="Open Sans"/>
                <a:cs typeface="Open Sans"/>
                <a:sym typeface="Open Sans"/>
              </a:rPr>
              <a:t>designer </a:t>
            </a:r>
            <a:r>
              <a:rPr b="0" i="0" lang="es" sz="2800" u="none">
                <a:solidFill>
                  <a:srgbClr val="FFFFFF"/>
                </a:solidFill>
                <a:latin typeface="Open Sans"/>
                <a:ea typeface="Open Sans"/>
                <a:cs typeface="Open Sans"/>
                <a:sym typeface="Open Sans"/>
              </a:rPr>
              <a:t>consegue. </a:t>
            </a:r>
            <a:endParaRPr>
              <a:solidFill>
                <a:srgbClr val="FFFFFF"/>
              </a:solidFill>
              <a:latin typeface="Open Sans"/>
              <a:ea typeface="Open Sans"/>
              <a:cs typeface="Open Sans"/>
              <a:sym typeface="Open Sans"/>
            </a:endParaRPr>
          </a:p>
          <a:p>
            <a:pPr indent="0" lvl="0" marL="0" marR="0" rtl="0" algn="l">
              <a:lnSpc>
                <a:spcPct val="95000"/>
              </a:lnSpc>
              <a:spcBef>
                <a:spcPts val="1400"/>
              </a:spcBef>
              <a:spcAft>
                <a:spcPts val="0"/>
              </a:spcAft>
              <a:buClr>
                <a:schemeClr val="dk1"/>
              </a:buClr>
              <a:buFont typeface="Cabin"/>
              <a:buNone/>
            </a:pPr>
            <a:r>
              <a:t/>
            </a:r>
            <a:endParaRPr b="0" i="0" sz="1100" u="none">
              <a:solidFill>
                <a:srgbClr val="FFFFFF"/>
              </a:solidFill>
              <a:latin typeface="Open Sans"/>
              <a:ea typeface="Open Sans"/>
              <a:cs typeface="Open Sans"/>
              <a:sym typeface="Open Sans"/>
            </a:endParaRPr>
          </a:p>
          <a:p>
            <a:pPr indent="0" lvl="0" marL="0" marR="0" rtl="0" algn="l">
              <a:lnSpc>
                <a:spcPct val="95000"/>
              </a:lnSpc>
              <a:spcBef>
                <a:spcPts val="1400"/>
              </a:spcBef>
              <a:spcAft>
                <a:spcPts val="0"/>
              </a:spcAft>
              <a:buClr>
                <a:srgbClr val="3E3F67"/>
              </a:buClr>
              <a:buFont typeface="Cabin"/>
              <a:buNone/>
            </a:pPr>
            <a:r>
              <a:rPr b="0" i="0" lang="es" sz="2800" u="none">
                <a:solidFill>
                  <a:srgbClr val="FFFFFF"/>
                </a:solidFill>
                <a:latin typeface="Open Sans"/>
                <a:ea typeface="Open Sans"/>
                <a:cs typeface="Open Sans"/>
                <a:sym typeface="Open Sans"/>
              </a:rPr>
              <a:t>Enquanto um computador não possa fazer um julgamento racional sobre um componente isolado dentro do contexto de toda uma linguagem visual, não é possível confiar nele para tomar decisões complexas.</a:t>
            </a:r>
            <a:endParaRPr>
              <a:solidFill>
                <a:srgbClr val="FFFFFF"/>
              </a:solidFill>
              <a:latin typeface="Open Sans"/>
              <a:ea typeface="Open Sans"/>
              <a:cs typeface="Open Sans"/>
              <a:sym typeface="Open Sans"/>
            </a:endParaRPr>
          </a:p>
        </p:txBody>
      </p:sp>
      <p:sp>
        <p:nvSpPr>
          <p:cNvPr id="334" name="Google Shape;334;p51"/>
          <p:cNvSpPr txBox="1"/>
          <p:nvPr/>
        </p:nvSpPr>
        <p:spPr>
          <a:xfrm>
            <a:off x="237112" y="213450"/>
            <a:ext cx="8229600" cy="560700"/>
          </a:xfrm>
          <a:prstGeom prst="rect">
            <a:avLst/>
          </a:prstGeom>
          <a:noFill/>
          <a:ln>
            <a:noFill/>
          </a:ln>
        </p:spPr>
        <p:txBody>
          <a:bodyPr anchorCtr="0" anchor="b" bIns="45700" lIns="91425" spcFirstLastPara="1" rIns="91425" wrap="square" tIns="91425">
            <a:noAutofit/>
          </a:bodyPr>
          <a:lstStyle/>
          <a:p>
            <a:pPr indent="0" lvl="0" marL="0" marR="0" rtl="0" algn="l">
              <a:lnSpc>
                <a:spcPct val="100000"/>
              </a:lnSpc>
              <a:spcBef>
                <a:spcPts val="0"/>
              </a:spcBef>
              <a:spcAft>
                <a:spcPts val="0"/>
              </a:spcAft>
              <a:buClr>
                <a:srgbClr val="3E3F67"/>
              </a:buClr>
              <a:buFont typeface="Cabin"/>
              <a:buNone/>
            </a:pPr>
            <a:r>
              <a:rPr b="0" i="0" lang="es" sz="4000" u="none">
                <a:solidFill>
                  <a:srgbClr val="FFF2CC"/>
                </a:solidFill>
                <a:latin typeface="Open Sans"/>
                <a:ea typeface="Open Sans"/>
                <a:cs typeface="Open Sans"/>
                <a:sym typeface="Open Sans"/>
              </a:rPr>
              <a:t>Capacidade Visual</a:t>
            </a:r>
            <a:endParaRPr>
              <a:solidFill>
                <a:srgbClr val="FFF2CC"/>
              </a:solidFill>
              <a:latin typeface="Open Sans"/>
              <a:ea typeface="Open Sans"/>
              <a:cs typeface="Open Sans"/>
              <a:sym typeface="Open Sans"/>
            </a:endParaRPr>
          </a:p>
        </p:txBody>
      </p:sp>
    </p:spTree>
  </p:cSld>
  <p:clrMapOvr>
    <a:masterClrMapping/>
  </p:clrMapOvr>
  <p:transition spd="med">
    <p:fade thruBlk="1"/>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39" name="Shape 339"/>
        <p:cNvGrpSpPr/>
        <p:nvPr/>
      </p:nvGrpSpPr>
      <p:grpSpPr>
        <a:xfrm>
          <a:off x="0" y="0"/>
          <a:ext cx="0" cy="0"/>
          <a:chOff x="0" y="0"/>
          <a:chExt cx="0" cy="0"/>
        </a:xfrm>
      </p:grpSpPr>
      <p:sp>
        <p:nvSpPr>
          <p:cNvPr id="340" name="Google Shape;340;p52"/>
          <p:cNvSpPr txBox="1"/>
          <p:nvPr/>
        </p:nvSpPr>
        <p:spPr>
          <a:xfrm>
            <a:off x="3286125" y="321469"/>
            <a:ext cx="3929100" cy="422700"/>
          </a:xfrm>
          <a:prstGeom prst="rect">
            <a:avLst/>
          </a:prstGeom>
          <a:noFill/>
          <a:ln>
            <a:noFill/>
          </a:ln>
        </p:spPr>
        <p:txBody>
          <a:bodyPr anchorCtr="0" anchor="t" bIns="45700" lIns="91425" spcFirstLastPara="1" rIns="91425" wrap="square" tIns="91425">
            <a:noAutofit/>
          </a:bodyPr>
          <a:lstStyle/>
          <a:p>
            <a:pPr indent="0" lvl="0" marL="0" marR="0" rtl="0" algn="l">
              <a:lnSpc>
                <a:spcPct val="100000"/>
              </a:lnSpc>
              <a:spcBef>
                <a:spcPts val="0"/>
              </a:spcBef>
              <a:spcAft>
                <a:spcPts val="0"/>
              </a:spcAft>
              <a:buClr>
                <a:srgbClr val="A04DA3"/>
              </a:buClr>
              <a:buFont typeface="Cabin"/>
              <a:buNone/>
            </a:pPr>
            <a:r>
              <a:rPr b="0" i="0" lang="es" sz="2800" u="none">
                <a:solidFill>
                  <a:srgbClr val="FFC800"/>
                </a:solidFill>
                <a:latin typeface="Open Sans"/>
                <a:ea typeface="Open Sans"/>
                <a:cs typeface="Open Sans"/>
                <a:sym typeface="Open Sans"/>
              </a:rPr>
              <a:t>O que você vê?</a:t>
            </a:r>
            <a:endParaRPr>
              <a:solidFill>
                <a:srgbClr val="FFC800"/>
              </a:solidFill>
              <a:latin typeface="Open Sans"/>
              <a:ea typeface="Open Sans"/>
              <a:cs typeface="Open Sans"/>
              <a:sym typeface="Open Sans"/>
            </a:endParaRPr>
          </a:p>
        </p:txBody>
      </p:sp>
      <p:pic>
        <p:nvPicPr>
          <p:cNvPr id="341" name="Google Shape;341;p52"/>
          <p:cNvPicPr preferRelativeResize="0"/>
          <p:nvPr/>
        </p:nvPicPr>
        <p:blipFill rotWithShape="1">
          <a:blip r:embed="rId3">
            <a:alphaModFix/>
          </a:blip>
          <a:srcRect b="0" l="0" r="0" t="0"/>
          <a:stretch/>
        </p:blipFill>
        <p:spPr>
          <a:xfrm>
            <a:off x="642937" y="910828"/>
            <a:ext cx="7643700" cy="4055100"/>
          </a:xfrm>
          <a:prstGeom prst="rect">
            <a:avLst/>
          </a:prstGeom>
          <a:noFill/>
          <a:ln>
            <a:noFill/>
          </a:ln>
        </p:spPr>
      </p:pic>
    </p:spTree>
  </p:cSld>
  <p:clrMapOvr>
    <a:masterClrMapping/>
  </p:clrMapOvr>
  <p:transition spd="med">
    <p:fade thruBlk="1"/>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46" name="Shape 346"/>
        <p:cNvGrpSpPr/>
        <p:nvPr/>
      </p:nvGrpSpPr>
      <p:grpSpPr>
        <a:xfrm>
          <a:off x="0" y="0"/>
          <a:ext cx="0" cy="0"/>
          <a:chOff x="0" y="0"/>
          <a:chExt cx="0" cy="0"/>
        </a:xfrm>
      </p:grpSpPr>
      <p:pic>
        <p:nvPicPr>
          <p:cNvPr id="347" name="Google Shape;347;p53"/>
          <p:cNvPicPr preferRelativeResize="0"/>
          <p:nvPr/>
        </p:nvPicPr>
        <p:blipFill rotWithShape="1">
          <a:blip r:embed="rId3">
            <a:alphaModFix/>
          </a:blip>
          <a:srcRect b="0" l="0" r="0" t="0"/>
          <a:stretch/>
        </p:blipFill>
        <p:spPr>
          <a:xfrm>
            <a:off x="2286000" y="82153"/>
            <a:ext cx="4643400" cy="4754400"/>
          </a:xfrm>
          <a:prstGeom prst="rect">
            <a:avLst/>
          </a:prstGeom>
          <a:noFill/>
          <a:ln>
            <a:noFill/>
          </a:ln>
        </p:spPr>
      </p:pic>
    </p:spTree>
  </p:cSld>
  <p:clrMapOvr>
    <a:masterClrMapping/>
  </p:clrMapOvr>
  <p:transition spd="med">
    <p:fade thruBlk="1"/>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52" name="Shape 352"/>
        <p:cNvGrpSpPr/>
        <p:nvPr/>
      </p:nvGrpSpPr>
      <p:grpSpPr>
        <a:xfrm>
          <a:off x="0" y="0"/>
          <a:ext cx="0" cy="0"/>
          <a:chOff x="0" y="0"/>
          <a:chExt cx="0" cy="0"/>
        </a:xfrm>
      </p:grpSpPr>
      <p:pic>
        <p:nvPicPr>
          <p:cNvPr id="353" name="Google Shape;353;p54"/>
          <p:cNvPicPr preferRelativeResize="0"/>
          <p:nvPr/>
        </p:nvPicPr>
        <p:blipFill rotWithShape="1">
          <a:blip r:embed="rId3">
            <a:alphaModFix/>
          </a:blip>
          <a:srcRect b="0" l="0" r="0" t="0"/>
          <a:stretch/>
        </p:blipFill>
        <p:spPr>
          <a:xfrm>
            <a:off x="1143000" y="857250"/>
            <a:ext cx="6572100" cy="3696900"/>
          </a:xfrm>
          <a:prstGeom prst="rect">
            <a:avLst/>
          </a:prstGeom>
          <a:noFill/>
          <a:ln>
            <a:noFill/>
          </a:ln>
        </p:spPr>
      </p:pic>
    </p:spTree>
  </p:cSld>
  <p:clrMapOvr>
    <a:masterClrMapping/>
  </p:clrMapOvr>
  <p:transition spd="med">
    <p:fade thruBlk="1"/>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58" name="Shape 358"/>
        <p:cNvGrpSpPr/>
        <p:nvPr/>
      </p:nvGrpSpPr>
      <p:grpSpPr>
        <a:xfrm>
          <a:off x="0" y="0"/>
          <a:ext cx="0" cy="0"/>
          <a:chOff x="0" y="0"/>
          <a:chExt cx="0" cy="0"/>
        </a:xfrm>
      </p:grpSpPr>
      <p:pic>
        <p:nvPicPr>
          <p:cNvPr id="359" name="Google Shape;359;p55"/>
          <p:cNvPicPr preferRelativeResize="0"/>
          <p:nvPr/>
        </p:nvPicPr>
        <p:blipFill rotWithShape="1">
          <a:blip r:embed="rId3">
            <a:alphaModFix/>
          </a:blip>
          <a:srcRect b="0" l="0" r="0" t="0"/>
          <a:stretch/>
        </p:blipFill>
        <p:spPr>
          <a:xfrm>
            <a:off x="2428875" y="428625"/>
            <a:ext cx="4286400" cy="4385100"/>
          </a:xfrm>
          <a:prstGeom prst="rect">
            <a:avLst/>
          </a:prstGeom>
          <a:noFill/>
          <a:ln>
            <a:noFill/>
          </a:ln>
        </p:spPr>
      </p:pic>
    </p:spTree>
  </p:cSld>
  <p:clrMapOvr>
    <a:masterClrMapping/>
  </p:clrMapOvr>
  <p:transition spd="med">
    <p:fade thruBlk="1"/>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64" name="Shape 364"/>
        <p:cNvGrpSpPr/>
        <p:nvPr/>
      </p:nvGrpSpPr>
      <p:grpSpPr>
        <a:xfrm>
          <a:off x="0" y="0"/>
          <a:ext cx="0" cy="0"/>
          <a:chOff x="0" y="0"/>
          <a:chExt cx="0" cy="0"/>
        </a:xfrm>
      </p:grpSpPr>
      <p:pic>
        <p:nvPicPr>
          <p:cNvPr id="365" name="Google Shape;365;p56"/>
          <p:cNvPicPr preferRelativeResize="0"/>
          <p:nvPr/>
        </p:nvPicPr>
        <p:blipFill rotWithShape="1">
          <a:blip r:embed="rId3">
            <a:alphaModFix/>
          </a:blip>
          <a:srcRect b="0" l="0" r="0" t="0"/>
          <a:stretch/>
        </p:blipFill>
        <p:spPr>
          <a:xfrm>
            <a:off x="1071562" y="251222"/>
            <a:ext cx="7215300" cy="4262400"/>
          </a:xfrm>
          <a:prstGeom prst="rect">
            <a:avLst/>
          </a:prstGeom>
          <a:noFill/>
          <a:ln>
            <a:noFill/>
          </a:ln>
        </p:spPr>
      </p:pic>
    </p:spTree>
  </p:cSld>
  <p:clrMapOvr>
    <a:masterClrMapping/>
  </p:clrMapOvr>
  <p:transition spd="med">
    <p:fade thruBlk="1"/>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69" name="Shape 369"/>
        <p:cNvGrpSpPr/>
        <p:nvPr/>
      </p:nvGrpSpPr>
      <p:grpSpPr>
        <a:xfrm>
          <a:off x="0" y="0"/>
          <a:ext cx="0" cy="0"/>
          <a:chOff x="0" y="0"/>
          <a:chExt cx="0" cy="0"/>
        </a:xfrm>
      </p:grpSpPr>
      <p:pic>
        <p:nvPicPr>
          <p:cNvPr id="370" name="Google Shape;370;p57"/>
          <p:cNvPicPr preferRelativeResize="0"/>
          <p:nvPr/>
        </p:nvPicPr>
        <p:blipFill rotWithShape="1">
          <a:blip r:embed="rId3">
            <a:alphaModFix/>
          </a:blip>
          <a:srcRect b="0" l="0" r="0" t="0"/>
          <a:stretch/>
        </p:blipFill>
        <p:spPr>
          <a:xfrm>
            <a:off x="2143125" y="164306"/>
            <a:ext cx="4929300" cy="4780500"/>
          </a:xfrm>
          <a:prstGeom prst="rect">
            <a:avLst/>
          </a:prstGeom>
          <a:noFill/>
          <a:ln>
            <a:noFill/>
          </a:ln>
        </p:spPr>
      </p:pic>
    </p:spTree>
  </p:cSld>
  <p:clrMapOvr>
    <a:masterClrMapping/>
  </p:clrMapOvr>
  <p:transition spd="med">
    <p:fade thruBlk="1"/>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74" name="Shape 374"/>
        <p:cNvGrpSpPr/>
        <p:nvPr/>
      </p:nvGrpSpPr>
      <p:grpSpPr>
        <a:xfrm>
          <a:off x="0" y="0"/>
          <a:ext cx="0" cy="0"/>
          <a:chOff x="0" y="0"/>
          <a:chExt cx="0" cy="0"/>
        </a:xfrm>
      </p:grpSpPr>
      <p:pic>
        <p:nvPicPr>
          <p:cNvPr id="375" name="Google Shape;375;p58"/>
          <p:cNvPicPr preferRelativeResize="0"/>
          <p:nvPr/>
        </p:nvPicPr>
        <p:blipFill rotWithShape="1">
          <a:blip r:embed="rId3">
            <a:alphaModFix/>
          </a:blip>
          <a:srcRect b="0" l="0" r="0" t="0"/>
          <a:stretch/>
        </p:blipFill>
        <p:spPr>
          <a:xfrm>
            <a:off x="2143125" y="126206"/>
            <a:ext cx="4608600" cy="4963800"/>
          </a:xfrm>
          <a:prstGeom prst="rect">
            <a:avLst/>
          </a:prstGeom>
          <a:noFill/>
          <a:ln>
            <a:noFill/>
          </a:ln>
        </p:spPr>
      </p:pic>
    </p:spTree>
  </p:cSld>
  <p:clrMapOvr>
    <a:masterClrMapping/>
  </p:clrMapOvr>
  <p:transition spd="med">
    <p:fade thruBlk="1"/>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80" name="Shape 380"/>
        <p:cNvGrpSpPr/>
        <p:nvPr/>
      </p:nvGrpSpPr>
      <p:grpSpPr>
        <a:xfrm>
          <a:off x="0" y="0"/>
          <a:ext cx="0" cy="0"/>
          <a:chOff x="0" y="0"/>
          <a:chExt cx="0" cy="0"/>
        </a:xfrm>
      </p:grpSpPr>
      <p:pic>
        <p:nvPicPr>
          <p:cNvPr id="381" name="Google Shape;381;p59"/>
          <p:cNvPicPr preferRelativeResize="0"/>
          <p:nvPr/>
        </p:nvPicPr>
        <p:blipFill rotWithShape="1">
          <a:blip r:embed="rId3">
            <a:alphaModFix/>
          </a:blip>
          <a:srcRect b="0" l="0" r="0" t="0"/>
          <a:stretch/>
        </p:blipFill>
        <p:spPr>
          <a:xfrm>
            <a:off x="2643187" y="53578"/>
            <a:ext cx="4508400" cy="5011500"/>
          </a:xfrm>
          <a:prstGeom prst="rect">
            <a:avLst/>
          </a:prstGeom>
          <a:noFill/>
          <a:ln>
            <a:noFill/>
          </a:ln>
        </p:spPr>
      </p:pic>
    </p:spTree>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16" name="Shape 216"/>
        <p:cNvGrpSpPr/>
        <p:nvPr/>
      </p:nvGrpSpPr>
      <p:grpSpPr>
        <a:xfrm>
          <a:off x="0" y="0"/>
          <a:ext cx="0" cy="0"/>
          <a:chOff x="0" y="0"/>
          <a:chExt cx="0" cy="0"/>
        </a:xfrm>
      </p:grpSpPr>
      <p:sp>
        <p:nvSpPr>
          <p:cNvPr id="217" name="Google Shape;217;p33"/>
          <p:cNvSpPr txBox="1"/>
          <p:nvPr/>
        </p:nvSpPr>
        <p:spPr>
          <a:xfrm>
            <a:off x="1143000" y="734615"/>
            <a:ext cx="7072200" cy="3943200"/>
          </a:xfrm>
          <a:prstGeom prst="rect">
            <a:avLst/>
          </a:prstGeom>
          <a:noFill/>
          <a:ln>
            <a:noFill/>
          </a:ln>
        </p:spPr>
        <p:txBody>
          <a:bodyPr anchorCtr="0" anchor="t" bIns="45700" lIns="91425" spcFirstLastPara="1" rIns="91425" wrap="square" tIns="91425">
            <a:normAutofit fontScale="85000"/>
          </a:bodyPr>
          <a:lstStyle/>
          <a:p>
            <a:pPr indent="0" lvl="0" marL="0" marR="0" rtl="0" algn="ctr">
              <a:lnSpc>
                <a:spcPct val="200000"/>
              </a:lnSpc>
              <a:spcBef>
                <a:spcPts val="0"/>
              </a:spcBef>
              <a:spcAft>
                <a:spcPts val="0"/>
              </a:spcAft>
              <a:buClr>
                <a:srgbClr val="000000"/>
              </a:buClr>
              <a:buFont typeface="Cabin"/>
              <a:buNone/>
            </a:pPr>
            <a:r>
              <a:rPr b="0" i="0" lang="es" sz="2400" u="none">
                <a:solidFill>
                  <a:srgbClr val="FFFFFF"/>
                </a:solidFill>
                <a:latin typeface="Open Sans"/>
                <a:ea typeface="Open Sans"/>
                <a:cs typeface="Open Sans"/>
                <a:sym typeface="Open Sans"/>
              </a:rPr>
              <a:t>Assim como para </a:t>
            </a:r>
            <a:r>
              <a:rPr b="0" i="0" lang="es" sz="2400" u="none">
                <a:solidFill>
                  <a:srgbClr val="FFF2CC"/>
                </a:solidFill>
                <a:latin typeface="Open Sans"/>
                <a:ea typeface="Open Sans"/>
                <a:cs typeface="Open Sans"/>
                <a:sym typeface="Open Sans"/>
              </a:rPr>
              <a:t>ler</a:t>
            </a:r>
            <a:r>
              <a:rPr b="0" i="0" lang="es" sz="2400" u="none">
                <a:solidFill>
                  <a:srgbClr val="FFFFFF"/>
                </a:solidFill>
                <a:latin typeface="Open Sans"/>
                <a:ea typeface="Open Sans"/>
                <a:cs typeface="Open Sans"/>
                <a:sym typeface="Open Sans"/>
              </a:rPr>
              <a:t>, tivemos desde cedo, que nos familiarizar com o </a:t>
            </a:r>
            <a:r>
              <a:rPr b="0" i="0" lang="es" sz="2400" u="none">
                <a:solidFill>
                  <a:srgbClr val="FFF2CC"/>
                </a:solidFill>
                <a:latin typeface="Open Sans"/>
                <a:ea typeface="Open Sans"/>
                <a:cs typeface="Open Sans"/>
                <a:sym typeface="Open Sans"/>
              </a:rPr>
              <a:t>alfabeto </a:t>
            </a:r>
            <a:r>
              <a:rPr b="0" i="0" lang="es" sz="2400" u="none">
                <a:solidFill>
                  <a:srgbClr val="FFFFFF"/>
                </a:solidFill>
                <a:latin typeface="Open Sans"/>
                <a:ea typeface="Open Sans"/>
                <a:cs typeface="Open Sans"/>
                <a:sym typeface="Open Sans"/>
              </a:rPr>
              <a:t>escrito, as </a:t>
            </a:r>
            <a:endParaRPr>
              <a:solidFill>
                <a:srgbClr val="FFFFFF"/>
              </a:solidFill>
              <a:latin typeface="Open Sans"/>
              <a:ea typeface="Open Sans"/>
              <a:cs typeface="Open Sans"/>
              <a:sym typeface="Open Sans"/>
            </a:endParaRPr>
          </a:p>
          <a:p>
            <a:pPr indent="0" lvl="0" marL="0" marR="0" rtl="0" algn="ctr">
              <a:lnSpc>
                <a:spcPct val="200000"/>
              </a:lnSpc>
              <a:spcBef>
                <a:spcPts val="0"/>
              </a:spcBef>
              <a:spcAft>
                <a:spcPts val="0"/>
              </a:spcAft>
              <a:buClr>
                <a:srgbClr val="000000"/>
              </a:buClr>
              <a:buFont typeface="Cabin"/>
              <a:buNone/>
            </a:pPr>
            <a:r>
              <a:rPr b="0" i="0" lang="es" sz="2400" u="none">
                <a:solidFill>
                  <a:srgbClr val="FFFFFF"/>
                </a:solidFill>
                <a:latin typeface="Open Sans"/>
                <a:ea typeface="Open Sans"/>
                <a:cs typeface="Open Sans"/>
                <a:sym typeface="Open Sans"/>
              </a:rPr>
              <a:t>letras, as suas formas e sons, e diferentes conjugações e regras, com o universo das </a:t>
            </a:r>
            <a:r>
              <a:rPr b="0" i="0" lang="es" sz="2400" u="none">
                <a:solidFill>
                  <a:srgbClr val="FFF2CC"/>
                </a:solidFill>
                <a:latin typeface="Open Sans"/>
                <a:ea typeface="Open Sans"/>
                <a:cs typeface="Open Sans"/>
                <a:sym typeface="Open Sans"/>
              </a:rPr>
              <a:t>IMAGENS </a:t>
            </a:r>
            <a:r>
              <a:rPr b="0" i="0" lang="es" sz="2400" u="none">
                <a:solidFill>
                  <a:srgbClr val="FFFFFF"/>
                </a:solidFill>
                <a:latin typeface="Open Sans"/>
                <a:ea typeface="Open Sans"/>
                <a:cs typeface="Open Sans"/>
                <a:sym typeface="Open Sans"/>
              </a:rPr>
              <a:t>acontece a mesma coisa, temos que nos educar visualmente para as podermos criar, </a:t>
            </a:r>
            <a:r>
              <a:rPr b="0" i="0" lang="es" sz="2400" u="none">
                <a:solidFill>
                  <a:srgbClr val="FCE5CD"/>
                </a:solidFill>
                <a:latin typeface="Open Sans"/>
                <a:ea typeface="Open Sans"/>
                <a:cs typeface="Open Sans"/>
                <a:sym typeface="Open Sans"/>
              </a:rPr>
              <a:t>analisar</a:t>
            </a:r>
            <a:r>
              <a:rPr b="0" i="0" lang="es" sz="2400" u="none">
                <a:solidFill>
                  <a:srgbClr val="FFFFFF"/>
                </a:solidFill>
                <a:latin typeface="Open Sans"/>
                <a:ea typeface="Open Sans"/>
                <a:cs typeface="Open Sans"/>
                <a:sym typeface="Open Sans"/>
              </a:rPr>
              <a:t>, </a:t>
            </a:r>
            <a:r>
              <a:rPr b="0" i="0" lang="es" sz="2400" u="none">
                <a:solidFill>
                  <a:srgbClr val="D9EAD3"/>
                </a:solidFill>
                <a:latin typeface="Open Sans"/>
                <a:ea typeface="Open Sans"/>
                <a:cs typeface="Open Sans"/>
                <a:sym typeface="Open Sans"/>
              </a:rPr>
              <a:t>interpretar </a:t>
            </a:r>
            <a:r>
              <a:rPr b="0" i="0" lang="es" sz="2400" u="none">
                <a:solidFill>
                  <a:srgbClr val="FFFFFF"/>
                </a:solidFill>
                <a:latin typeface="Open Sans"/>
                <a:ea typeface="Open Sans"/>
                <a:cs typeface="Open Sans"/>
                <a:sym typeface="Open Sans"/>
              </a:rPr>
              <a:t>e </a:t>
            </a:r>
            <a:r>
              <a:rPr b="0" i="0" lang="es" sz="2400" u="none">
                <a:solidFill>
                  <a:srgbClr val="EAD1DC"/>
                </a:solidFill>
                <a:latin typeface="Open Sans"/>
                <a:ea typeface="Open Sans"/>
                <a:cs typeface="Open Sans"/>
                <a:sym typeface="Open Sans"/>
              </a:rPr>
              <a:t>compreender</a:t>
            </a:r>
            <a:r>
              <a:rPr b="0" i="0" lang="es" sz="2400" u="none">
                <a:solidFill>
                  <a:srgbClr val="FFFFFF"/>
                </a:solidFill>
                <a:latin typeface="Open Sans"/>
                <a:ea typeface="Open Sans"/>
                <a:cs typeface="Open Sans"/>
                <a:sym typeface="Open Sans"/>
              </a:rPr>
              <a:t>. </a:t>
            </a:r>
            <a:endParaRPr>
              <a:solidFill>
                <a:srgbClr val="FFFFFF"/>
              </a:solidFill>
              <a:latin typeface="Open Sans"/>
              <a:ea typeface="Open Sans"/>
              <a:cs typeface="Open Sans"/>
              <a:sym typeface="Open Sans"/>
            </a:endParaRPr>
          </a:p>
        </p:txBody>
      </p:sp>
    </p:spTree>
  </p:cSld>
  <p:clrMapOvr>
    <a:masterClrMapping/>
  </p:clrMapOvr>
  <p:transition spd="med">
    <p:fade thruBlk="1"/>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86" name="Shape 386"/>
        <p:cNvGrpSpPr/>
        <p:nvPr/>
      </p:nvGrpSpPr>
      <p:grpSpPr>
        <a:xfrm>
          <a:off x="0" y="0"/>
          <a:ext cx="0" cy="0"/>
          <a:chOff x="0" y="0"/>
          <a:chExt cx="0" cy="0"/>
        </a:xfrm>
      </p:grpSpPr>
      <p:sp>
        <p:nvSpPr>
          <p:cNvPr id="387" name="Google Shape;387;p60"/>
          <p:cNvSpPr txBox="1"/>
          <p:nvPr>
            <p:ph type="title"/>
          </p:nvPr>
        </p:nvSpPr>
        <p:spPr>
          <a:xfrm>
            <a:off x="457200" y="628650"/>
            <a:ext cx="8229600" cy="8001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24456"/>
              </a:buClr>
              <a:buFont typeface="Trebuchet MS"/>
              <a:buNone/>
            </a:pPr>
            <a:r>
              <a:rPr b="0" i="0" lang="es" sz="4000" u="none" cap="none" strike="noStrike">
                <a:solidFill>
                  <a:srgbClr val="424456"/>
                </a:solidFill>
                <a:latin typeface="Trebuchet MS"/>
                <a:ea typeface="Trebuchet MS"/>
                <a:cs typeface="Trebuchet MS"/>
                <a:sym typeface="Trebuchet MS"/>
              </a:rPr>
              <a:t>1_Observação</a:t>
            </a:r>
            <a:endParaRPr/>
          </a:p>
        </p:txBody>
      </p:sp>
      <p:sp>
        <p:nvSpPr>
          <p:cNvPr id="388" name="Google Shape;388;p60"/>
          <p:cNvSpPr txBox="1"/>
          <p:nvPr/>
        </p:nvSpPr>
        <p:spPr>
          <a:xfrm>
            <a:off x="457200" y="1687115"/>
            <a:ext cx="8229600" cy="3243300"/>
          </a:xfrm>
          <a:prstGeom prst="rect">
            <a:avLst/>
          </a:prstGeom>
          <a:noFill/>
          <a:ln>
            <a:noFill/>
          </a:ln>
        </p:spPr>
        <p:txBody>
          <a:bodyPr anchorCtr="0" anchor="t" bIns="45700" lIns="91425" spcFirstLastPara="1" rIns="91425" wrap="square" tIns="91425">
            <a:normAutofit/>
          </a:bodyPr>
          <a:lstStyle/>
          <a:p>
            <a:pPr indent="0" lvl="0" marL="0" marR="0" rtl="0" algn="l">
              <a:lnSpc>
                <a:spcPct val="100000"/>
              </a:lnSpc>
              <a:spcBef>
                <a:spcPts val="0"/>
              </a:spcBef>
              <a:spcAft>
                <a:spcPts val="0"/>
              </a:spcAft>
              <a:buNone/>
            </a:pPr>
            <a:r>
              <a:rPr b="0" i="0" lang="es" sz="2800" u="none">
                <a:solidFill>
                  <a:srgbClr val="FFFFFF"/>
                </a:solidFill>
                <a:latin typeface="Open Sans"/>
                <a:ea typeface="Open Sans"/>
                <a:cs typeface="Open Sans"/>
                <a:sym typeface="Open Sans"/>
              </a:rPr>
              <a:t>Observar é uma habilidade que depende de olhar com </a:t>
            </a:r>
            <a:r>
              <a:rPr b="0" i="0" lang="es" sz="2800" u="none">
                <a:solidFill>
                  <a:srgbClr val="F4CCCC"/>
                </a:solidFill>
                <a:latin typeface="Open Sans"/>
                <a:ea typeface="Open Sans"/>
                <a:cs typeface="Open Sans"/>
                <a:sym typeface="Open Sans"/>
              </a:rPr>
              <a:t>interesse dirigido</a:t>
            </a:r>
            <a:r>
              <a:rPr b="0" i="0" lang="es" sz="2800" u="none">
                <a:solidFill>
                  <a:srgbClr val="FFFFFF"/>
                </a:solidFill>
                <a:latin typeface="Open Sans"/>
                <a:ea typeface="Open Sans"/>
                <a:cs typeface="Open Sans"/>
                <a:sym typeface="Open Sans"/>
              </a:rPr>
              <a:t>, examinar minuciosamente, focalizar, a atenção, concentrar o pensamento e os sentidos com vontade de ver, de apreender, de </a:t>
            </a:r>
            <a:r>
              <a:rPr b="0" i="0" lang="es" sz="2800" u="none">
                <a:solidFill>
                  <a:srgbClr val="D9D2E9"/>
                </a:solidFill>
                <a:latin typeface="Open Sans"/>
                <a:ea typeface="Open Sans"/>
                <a:cs typeface="Open Sans"/>
                <a:sym typeface="Open Sans"/>
              </a:rPr>
              <a:t>perceber os detalhes</a:t>
            </a:r>
            <a:r>
              <a:rPr b="0" i="0" lang="es" sz="2800" u="none">
                <a:solidFill>
                  <a:srgbClr val="FFFFFF"/>
                </a:solidFill>
                <a:latin typeface="Open Sans"/>
                <a:ea typeface="Open Sans"/>
                <a:cs typeface="Open Sans"/>
                <a:sym typeface="Open Sans"/>
              </a:rPr>
              <a:t> significativos. É como usar uma lente de aumento sobre um objeto.</a:t>
            </a:r>
            <a:endParaRPr>
              <a:solidFill>
                <a:srgbClr val="FFFFFF"/>
              </a:solidFill>
              <a:latin typeface="Open Sans"/>
              <a:ea typeface="Open Sans"/>
              <a:cs typeface="Open Sans"/>
              <a:sym typeface="Open Sans"/>
            </a:endParaRPr>
          </a:p>
        </p:txBody>
      </p:sp>
    </p:spTree>
  </p:cSld>
  <p:clrMapOvr>
    <a:masterClrMapping/>
  </p:clrMapOvr>
  <p:transition spd="med">
    <p:fade thruBlk="1"/>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392" name="Shape 392"/>
        <p:cNvGrpSpPr/>
        <p:nvPr/>
      </p:nvGrpSpPr>
      <p:grpSpPr>
        <a:xfrm>
          <a:off x="0" y="0"/>
          <a:ext cx="0" cy="0"/>
          <a:chOff x="0" y="0"/>
          <a:chExt cx="0" cy="0"/>
        </a:xfrm>
      </p:grpSpPr>
      <p:pic>
        <p:nvPicPr>
          <p:cNvPr descr="How many passes does the team in white make? Test your awareness and Do the Test! TFL cycling safetly advert! Count the number of passes the White team makes. Do you see the Moonwalking bear?" id="393" name="Google Shape;393;p61" title="Test Your Awareness: Do The Test">
            <a:hlinkClick r:id="rId3"/>
          </p:cNvPr>
          <p:cNvPicPr preferRelativeResize="0"/>
          <p:nvPr/>
        </p:nvPicPr>
        <p:blipFill>
          <a:blip r:embed="rId4">
            <a:alphaModFix/>
          </a:blip>
          <a:stretch>
            <a:fillRect/>
          </a:stretch>
        </p:blipFill>
        <p:spPr>
          <a:xfrm>
            <a:off x="1106425" y="135084"/>
            <a:ext cx="6497776" cy="487333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8" name="Shape 398"/>
        <p:cNvGrpSpPr/>
        <p:nvPr/>
      </p:nvGrpSpPr>
      <p:grpSpPr>
        <a:xfrm>
          <a:off x="0" y="0"/>
          <a:ext cx="0" cy="0"/>
          <a:chOff x="0" y="0"/>
          <a:chExt cx="0" cy="0"/>
        </a:xfrm>
      </p:grpSpPr>
      <p:pic>
        <p:nvPicPr>
          <p:cNvPr id="399" name="Google Shape;399;p62"/>
          <p:cNvPicPr preferRelativeResize="0"/>
          <p:nvPr/>
        </p:nvPicPr>
        <p:blipFill rotWithShape="1">
          <a:blip r:embed="rId3">
            <a:alphaModFix/>
          </a:blip>
          <a:srcRect b="0" l="0" r="0" t="0"/>
          <a:stretch/>
        </p:blipFill>
        <p:spPr>
          <a:xfrm>
            <a:off x="0" y="0"/>
            <a:ext cx="732300" cy="732300"/>
          </a:xfrm>
          <a:prstGeom prst="rect">
            <a:avLst/>
          </a:prstGeom>
          <a:noFill/>
          <a:ln>
            <a:noFill/>
          </a:ln>
        </p:spPr>
      </p:pic>
      <p:pic>
        <p:nvPicPr>
          <p:cNvPr id="400" name="Google Shape;400;p62"/>
          <p:cNvPicPr preferRelativeResize="0"/>
          <p:nvPr/>
        </p:nvPicPr>
        <p:blipFill rotWithShape="1">
          <a:blip r:embed="rId4">
            <a:alphaModFix/>
          </a:blip>
          <a:srcRect b="0" l="0" r="0" t="0"/>
          <a:stretch/>
        </p:blipFill>
        <p:spPr>
          <a:xfrm>
            <a:off x="0" y="803672"/>
            <a:ext cx="9144000" cy="4179000"/>
          </a:xfrm>
          <a:prstGeom prst="rect">
            <a:avLst/>
          </a:prstGeom>
          <a:noFill/>
          <a:ln>
            <a:noFill/>
          </a:ln>
        </p:spPr>
      </p:pic>
      <p:sp>
        <p:nvSpPr>
          <p:cNvPr id="401" name="Google Shape;401;p62"/>
          <p:cNvSpPr txBox="1"/>
          <p:nvPr>
            <p:ph type="title"/>
          </p:nvPr>
        </p:nvSpPr>
        <p:spPr>
          <a:xfrm>
            <a:off x="2143125" y="0"/>
            <a:ext cx="8229600" cy="8001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24456"/>
              </a:buClr>
              <a:buFont typeface="Trebuchet MS"/>
              <a:buNone/>
            </a:pPr>
            <a:r>
              <a:rPr b="0" i="0" lang="es" sz="4000" u="none" cap="none" strike="noStrike">
                <a:solidFill>
                  <a:schemeClr val="accent5"/>
                </a:solidFill>
                <a:latin typeface="Trebuchet MS"/>
                <a:ea typeface="Trebuchet MS"/>
                <a:cs typeface="Trebuchet MS"/>
                <a:sym typeface="Trebuchet MS"/>
              </a:rPr>
              <a:t>Onde está wally?</a:t>
            </a:r>
            <a:endParaRPr>
              <a:solidFill>
                <a:schemeClr val="accent5"/>
              </a:solidFill>
            </a:endParaRPr>
          </a:p>
        </p:txBody>
      </p:sp>
    </p:spTree>
  </p:cSld>
  <p:clrMapOvr>
    <a:masterClrMapping/>
  </p:clrMapOvr>
  <p:transition spd="med">
    <p:fade thruBlk="1"/>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06" name="Shape 406"/>
        <p:cNvGrpSpPr/>
        <p:nvPr/>
      </p:nvGrpSpPr>
      <p:grpSpPr>
        <a:xfrm>
          <a:off x="0" y="0"/>
          <a:ext cx="0" cy="0"/>
          <a:chOff x="0" y="0"/>
          <a:chExt cx="0" cy="0"/>
        </a:xfrm>
      </p:grpSpPr>
      <p:sp>
        <p:nvSpPr>
          <p:cNvPr id="407" name="Google Shape;407;p63"/>
          <p:cNvSpPr txBox="1"/>
          <p:nvPr/>
        </p:nvSpPr>
        <p:spPr>
          <a:xfrm>
            <a:off x="0" y="114300"/>
            <a:ext cx="9144000" cy="5029200"/>
          </a:xfrm>
          <a:prstGeom prst="rect">
            <a:avLst/>
          </a:prstGeom>
          <a:solidFill>
            <a:srgbClr val="0202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bin"/>
              <a:ea typeface="Cabin"/>
              <a:cs typeface="Cabin"/>
              <a:sym typeface="Cabin"/>
            </a:endParaRPr>
          </a:p>
        </p:txBody>
      </p:sp>
      <p:pic>
        <p:nvPicPr>
          <p:cNvPr id="408" name="Google Shape;408;p63"/>
          <p:cNvPicPr preferRelativeResize="0"/>
          <p:nvPr/>
        </p:nvPicPr>
        <p:blipFill rotWithShape="1">
          <a:blip r:embed="rId3">
            <a:alphaModFix/>
          </a:blip>
          <a:srcRect b="0" l="0" r="0" t="0"/>
          <a:stretch/>
        </p:blipFill>
        <p:spPr>
          <a:xfrm>
            <a:off x="214312" y="0"/>
            <a:ext cx="8643900" cy="5143500"/>
          </a:xfrm>
          <a:prstGeom prst="rect">
            <a:avLst/>
          </a:prstGeom>
          <a:noFill/>
          <a:ln>
            <a:noFill/>
          </a:ln>
        </p:spPr>
      </p:pic>
      <p:sp>
        <p:nvSpPr>
          <p:cNvPr id="409" name="Google Shape;409;p63"/>
          <p:cNvSpPr txBox="1"/>
          <p:nvPr/>
        </p:nvSpPr>
        <p:spPr>
          <a:xfrm>
            <a:off x="0" y="0"/>
            <a:ext cx="9144000" cy="1113300"/>
          </a:xfrm>
          <a:prstGeom prst="rect">
            <a:avLst/>
          </a:prstGeom>
          <a:solidFill>
            <a:srgbClr val="0202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bin"/>
              <a:ea typeface="Cabin"/>
              <a:cs typeface="Cabin"/>
              <a:sym typeface="Cabin"/>
            </a:endParaRPr>
          </a:p>
        </p:txBody>
      </p:sp>
    </p:spTree>
  </p:cSld>
  <p:clrMapOvr>
    <a:masterClrMapping/>
  </p:clrMapOvr>
  <p:transition spd="med">
    <p:fade thruBlk="1"/>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14" name="Shape 414"/>
        <p:cNvGrpSpPr/>
        <p:nvPr/>
      </p:nvGrpSpPr>
      <p:grpSpPr>
        <a:xfrm>
          <a:off x="0" y="0"/>
          <a:ext cx="0" cy="0"/>
          <a:chOff x="0" y="0"/>
          <a:chExt cx="0" cy="0"/>
        </a:xfrm>
      </p:grpSpPr>
      <p:sp>
        <p:nvSpPr>
          <p:cNvPr id="415" name="Google Shape;415;p64"/>
          <p:cNvSpPr txBox="1"/>
          <p:nvPr/>
        </p:nvSpPr>
        <p:spPr>
          <a:xfrm>
            <a:off x="0" y="114300"/>
            <a:ext cx="9144000" cy="5029200"/>
          </a:xfrm>
          <a:prstGeom prst="rect">
            <a:avLst/>
          </a:prstGeom>
          <a:solidFill>
            <a:srgbClr val="0202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dk1"/>
              </a:solidFill>
              <a:latin typeface="Cabin"/>
              <a:ea typeface="Cabin"/>
              <a:cs typeface="Cabin"/>
              <a:sym typeface="Cabin"/>
            </a:endParaRPr>
          </a:p>
        </p:txBody>
      </p:sp>
      <p:pic>
        <p:nvPicPr>
          <p:cNvPr id="416" name="Google Shape;416;p64"/>
          <p:cNvPicPr preferRelativeResize="0"/>
          <p:nvPr/>
        </p:nvPicPr>
        <p:blipFill rotWithShape="1">
          <a:blip r:embed="rId3">
            <a:alphaModFix/>
          </a:blip>
          <a:srcRect b="0" l="0" r="0" t="0"/>
          <a:stretch/>
        </p:blipFill>
        <p:spPr>
          <a:xfrm>
            <a:off x="214312" y="0"/>
            <a:ext cx="8643900" cy="5143500"/>
          </a:xfrm>
          <a:prstGeom prst="rect">
            <a:avLst/>
          </a:prstGeom>
          <a:noFill/>
          <a:ln>
            <a:noFill/>
          </a:ln>
        </p:spPr>
      </p:pic>
    </p:spTree>
  </p:cSld>
  <p:clrMapOvr>
    <a:masterClrMapping/>
  </p:clrMapOvr>
  <p:transition spd="med">
    <p:fade thruBlk="1"/>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421" name="Shape 421"/>
        <p:cNvGrpSpPr/>
        <p:nvPr/>
      </p:nvGrpSpPr>
      <p:grpSpPr>
        <a:xfrm>
          <a:off x="0" y="0"/>
          <a:ext cx="0" cy="0"/>
          <a:chOff x="0" y="0"/>
          <a:chExt cx="0" cy="0"/>
        </a:xfrm>
      </p:grpSpPr>
      <p:sp>
        <p:nvSpPr>
          <p:cNvPr id="422" name="Google Shape;422;p65"/>
          <p:cNvSpPr txBox="1"/>
          <p:nvPr>
            <p:ph type="title"/>
          </p:nvPr>
        </p:nvSpPr>
        <p:spPr>
          <a:xfrm>
            <a:off x="428625" y="214313"/>
            <a:ext cx="8229600" cy="800100"/>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424456"/>
              </a:buClr>
              <a:buFont typeface="Trebuchet MS"/>
              <a:buNone/>
            </a:pPr>
            <a:r>
              <a:rPr b="0" i="0" lang="es" sz="4000" u="none" cap="none" strike="noStrike">
                <a:solidFill>
                  <a:srgbClr val="424456"/>
                </a:solidFill>
                <a:latin typeface="Trebuchet MS"/>
                <a:ea typeface="Trebuchet MS"/>
                <a:cs typeface="Trebuchet MS"/>
                <a:sym typeface="Trebuchet MS"/>
              </a:rPr>
              <a:t>2_MEMORIZAÇÃO</a:t>
            </a:r>
            <a:endParaRPr/>
          </a:p>
        </p:txBody>
      </p:sp>
      <p:sp>
        <p:nvSpPr>
          <p:cNvPr id="423" name="Google Shape;423;p65"/>
          <p:cNvSpPr txBox="1"/>
          <p:nvPr/>
        </p:nvSpPr>
        <p:spPr>
          <a:xfrm>
            <a:off x="428625" y="1178719"/>
            <a:ext cx="8229600" cy="3243300"/>
          </a:xfrm>
          <a:prstGeom prst="rect">
            <a:avLst/>
          </a:prstGeom>
          <a:noFill/>
          <a:ln>
            <a:noFill/>
          </a:ln>
        </p:spPr>
        <p:txBody>
          <a:bodyPr anchorCtr="0" anchor="t" bIns="45700" lIns="91425" spcFirstLastPara="1" rIns="91425" wrap="square" tIns="91425">
            <a:normAutofit fontScale="92500" lnSpcReduction="10000"/>
          </a:bodyPr>
          <a:lstStyle/>
          <a:p>
            <a:pPr indent="-255936" lvl="0" marL="363537" marR="0" rtl="0" algn="just">
              <a:lnSpc>
                <a:spcPct val="100000"/>
              </a:lnSpc>
              <a:spcBef>
                <a:spcPts val="0"/>
              </a:spcBef>
              <a:spcAft>
                <a:spcPts val="0"/>
              </a:spcAft>
              <a:buClr>
                <a:srgbClr val="FFFFFF"/>
              </a:buClr>
              <a:buSzPct val="45000"/>
              <a:buFont typeface="Open Sans"/>
              <a:buChar char="•"/>
            </a:pPr>
            <a:r>
              <a:rPr b="0" i="0" lang="es" sz="2800" u="none">
                <a:solidFill>
                  <a:srgbClr val="FFFFFF"/>
                </a:solidFill>
                <a:latin typeface="Open Sans"/>
                <a:ea typeface="Open Sans"/>
                <a:cs typeface="Open Sans"/>
                <a:sym typeface="Open Sans"/>
              </a:rPr>
              <a:t>A memória visual é a capacidade de </a:t>
            </a:r>
            <a:r>
              <a:rPr b="0" i="0" lang="es" sz="2800" u="none">
                <a:solidFill>
                  <a:srgbClr val="FFF2CC"/>
                </a:solidFill>
                <a:latin typeface="Open Sans"/>
                <a:ea typeface="Open Sans"/>
                <a:cs typeface="Open Sans"/>
                <a:sym typeface="Open Sans"/>
              </a:rPr>
              <a:t>registrar </a:t>
            </a:r>
            <a:r>
              <a:rPr b="0" i="0" lang="es" sz="2800" u="none">
                <a:solidFill>
                  <a:srgbClr val="FFFFFF"/>
                </a:solidFill>
                <a:latin typeface="Open Sans"/>
                <a:ea typeface="Open Sans"/>
                <a:cs typeface="Open Sans"/>
                <a:sym typeface="Open Sans"/>
              </a:rPr>
              <a:t>com certa precisão aquilo que foi observado, de forma que, passado algum tempo, seja possível relembrar o que foi visto.</a:t>
            </a:r>
            <a:endParaRPr>
              <a:solidFill>
                <a:srgbClr val="FFFFFF"/>
              </a:solidFill>
              <a:latin typeface="Open Sans"/>
              <a:ea typeface="Open Sans"/>
              <a:cs typeface="Open Sans"/>
              <a:sym typeface="Open Sans"/>
            </a:endParaRPr>
          </a:p>
          <a:p>
            <a:pPr indent="-261937" lvl="0" marL="363537" marR="0" rtl="0" algn="just">
              <a:lnSpc>
                <a:spcPct val="100000"/>
              </a:lnSpc>
              <a:spcBef>
                <a:spcPts val="1700"/>
              </a:spcBef>
              <a:spcAft>
                <a:spcPts val="0"/>
              </a:spcAft>
              <a:buClr>
                <a:schemeClr val="dk1"/>
              </a:buClr>
              <a:buFont typeface="Cabin"/>
              <a:buNone/>
            </a:pPr>
            <a:r>
              <a:t/>
            </a:r>
            <a:endParaRPr b="0" i="0" sz="2800" u="none">
              <a:solidFill>
                <a:srgbClr val="FFFFFF"/>
              </a:solidFill>
              <a:latin typeface="Open Sans"/>
              <a:ea typeface="Open Sans"/>
              <a:cs typeface="Open Sans"/>
              <a:sym typeface="Open Sans"/>
            </a:endParaRPr>
          </a:p>
          <a:p>
            <a:pPr indent="-255936" lvl="0" marL="363537" marR="0" rtl="0" algn="just">
              <a:lnSpc>
                <a:spcPct val="100000"/>
              </a:lnSpc>
              <a:spcBef>
                <a:spcPts val="1700"/>
              </a:spcBef>
              <a:spcAft>
                <a:spcPts val="0"/>
              </a:spcAft>
              <a:buClr>
                <a:srgbClr val="FFFFFF"/>
              </a:buClr>
              <a:buSzPct val="45000"/>
              <a:buFont typeface="Open Sans"/>
              <a:buChar char="•"/>
            </a:pPr>
            <a:r>
              <a:rPr b="0" i="0" lang="es" sz="2800" u="none">
                <a:solidFill>
                  <a:srgbClr val="FFFFFF"/>
                </a:solidFill>
                <a:latin typeface="Open Sans"/>
                <a:ea typeface="Open Sans"/>
                <a:cs typeface="Open Sans"/>
                <a:sym typeface="Open Sans"/>
              </a:rPr>
              <a:t>A </a:t>
            </a:r>
            <a:r>
              <a:rPr b="0" i="0" lang="es" sz="2800" u="none">
                <a:solidFill>
                  <a:srgbClr val="D9EAD3"/>
                </a:solidFill>
                <a:latin typeface="Open Sans"/>
                <a:ea typeface="Open Sans"/>
                <a:cs typeface="Open Sans"/>
                <a:sym typeface="Open Sans"/>
              </a:rPr>
              <a:t>fixação </a:t>
            </a:r>
            <a:r>
              <a:rPr b="0" i="0" lang="es" sz="2800" u="none">
                <a:solidFill>
                  <a:srgbClr val="FFFFFF"/>
                </a:solidFill>
                <a:latin typeface="Open Sans"/>
                <a:ea typeface="Open Sans"/>
                <a:cs typeface="Open Sans"/>
                <a:sym typeface="Open Sans"/>
              </a:rPr>
              <a:t>de uma forma, a memorização de uma forma depende do </a:t>
            </a:r>
            <a:r>
              <a:rPr b="0" i="0" lang="es" sz="2800" u="none">
                <a:solidFill>
                  <a:srgbClr val="EAD1DC"/>
                </a:solidFill>
                <a:latin typeface="Open Sans"/>
                <a:ea typeface="Open Sans"/>
                <a:cs typeface="Open Sans"/>
                <a:sym typeface="Open Sans"/>
              </a:rPr>
              <a:t>nível de organização</a:t>
            </a:r>
            <a:r>
              <a:rPr b="0" i="0" lang="es" sz="2800" u="none">
                <a:solidFill>
                  <a:srgbClr val="FFFFFF"/>
                </a:solidFill>
                <a:latin typeface="Open Sans"/>
                <a:ea typeface="Open Sans"/>
                <a:cs typeface="Open Sans"/>
                <a:sym typeface="Open Sans"/>
              </a:rPr>
              <a:t> da forma.</a:t>
            </a:r>
            <a:endParaRPr>
              <a:solidFill>
                <a:srgbClr val="FFFFFF"/>
              </a:solidFill>
              <a:latin typeface="Open Sans"/>
              <a:ea typeface="Open Sans"/>
              <a:cs typeface="Open Sans"/>
              <a:sym typeface="Open Sans"/>
            </a:endParaRPr>
          </a:p>
        </p:txBody>
      </p:sp>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427" name="Shape 427"/>
        <p:cNvGrpSpPr/>
        <p:nvPr/>
      </p:nvGrpSpPr>
      <p:grpSpPr>
        <a:xfrm>
          <a:off x="0" y="0"/>
          <a:ext cx="0" cy="0"/>
          <a:chOff x="0" y="0"/>
          <a:chExt cx="0" cy="0"/>
        </a:xfrm>
      </p:grpSpPr>
      <p:sp>
        <p:nvSpPr>
          <p:cNvPr id="428" name="Google Shape;428;p66"/>
          <p:cNvSpPr txBox="1"/>
          <p:nvPr>
            <p:ph type="title"/>
          </p:nvPr>
        </p:nvSpPr>
        <p:spPr>
          <a:xfrm>
            <a:off x="263300" y="236600"/>
            <a:ext cx="4736700" cy="17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800">
                <a:latin typeface="Montserrat Light"/>
                <a:ea typeface="Montserrat Light"/>
                <a:cs typeface="Montserrat Light"/>
                <a:sym typeface="Montserrat Light"/>
              </a:rPr>
              <a:t>Cultura</a:t>
            </a:r>
            <a:br>
              <a:rPr lang="es" sz="4800">
                <a:latin typeface="Montserrat Light"/>
                <a:ea typeface="Montserrat Light"/>
                <a:cs typeface="Montserrat Light"/>
                <a:sym typeface="Montserrat Light"/>
              </a:rPr>
            </a:br>
            <a:r>
              <a:rPr b="1" lang="es" sz="4800"/>
              <a:t>da Interface </a:t>
            </a:r>
            <a:endParaRPr b="1" sz="4800">
              <a:solidFill>
                <a:schemeClr val="lt1"/>
              </a:solidFill>
              <a:latin typeface="Montserrat"/>
              <a:ea typeface="Montserrat"/>
              <a:cs typeface="Montserrat"/>
              <a:sym typeface="Montserra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67"/>
          <p:cNvPicPr preferRelativeResize="0"/>
          <p:nvPr/>
        </p:nvPicPr>
        <p:blipFill rotWithShape="1">
          <a:blip r:embed="rId3">
            <a:alphaModFix/>
          </a:blip>
          <a:srcRect b="13902" l="31996" r="19457" t="22298"/>
          <a:stretch/>
        </p:blipFill>
        <p:spPr>
          <a:xfrm>
            <a:off x="2712800" y="809850"/>
            <a:ext cx="3995100" cy="3523800"/>
          </a:xfrm>
          <a:prstGeom prst="ellipse">
            <a:avLst/>
          </a:prstGeom>
          <a:noFill/>
          <a:ln>
            <a:noFill/>
          </a:ln>
        </p:spPr>
      </p:pic>
      <p:sp>
        <p:nvSpPr>
          <p:cNvPr id="434" name="Google Shape;434;p67"/>
          <p:cNvSpPr/>
          <p:nvPr/>
        </p:nvSpPr>
        <p:spPr>
          <a:xfrm>
            <a:off x="2521500" y="3101425"/>
            <a:ext cx="1291800" cy="1291800"/>
          </a:xfrm>
          <a:prstGeom prst="ellipse">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7"/>
          <p:cNvSpPr txBox="1"/>
          <p:nvPr>
            <p:ph type="title"/>
          </p:nvPr>
        </p:nvSpPr>
        <p:spPr>
          <a:xfrm>
            <a:off x="4296175" y="1321450"/>
            <a:ext cx="1690800" cy="1034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4800">
                <a:solidFill>
                  <a:schemeClr val="lt1"/>
                </a:solidFill>
                <a:latin typeface="Montserrat Light"/>
                <a:ea typeface="Montserrat Light"/>
                <a:cs typeface="Montserrat Light"/>
                <a:sym typeface="Montserrat Light"/>
              </a:rPr>
              <a:t>interface</a:t>
            </a:r>
            <a:endParaRPr sz="4800">
              <a:solidFill>
                <a:schemeClr val="lt1"/>
              </a:solidFill>
              <a:latin typeface="Montserrat Light"/>
              <a:ea typeface="Montserrat Light"/>
              <a:cs typeface="Montserrat Light"/>
              <a:sym typeface="Montserrat Light"/>
            </a:endParaRPr>
          </a:p>
        </p:txBody>
      </p:sp>
      <p:sp>
        <p:nvSpPr>
          <p:cNvPr id="436" name="Google Shape;436;p67"/>
          <p:cNvSpPr txBox="1"/>
          <p:nvPr>
            <p:ph type="title"/>
          </p:nvPr>
        </p:nvSpPr>
        <p:spPr>
          <a:xfrm>
            <a:off x="2521500" y="3440543"/>
            <a:ext cx="1157700" cy="96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7200">
                <a:solidFill>
                  <a:srgbClr val="FFFFFF"/>
                </a:solidFill>
                <a:latin typeface="Arial"/>
                <a:ea typeface="Arial"/>
                <a:cs typeface="Arial"/>
                <a:sym typeface="Arial"/>
              </a:rPr>
              <a:t>?</a:t>
            </a:r>
            <a:endParaRPr sz="7200">
              <a:solidFill>
                <a:srgbClr val="FFFFFF"/>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68"/>
          <p:cNvPicPr preferRelativeResize="0"/>
          <p:nvPr/>
        </p:nvPicPr>
        <p:blipFill>
          <a:blip r:embed="rId3">
            <a:alphaModFix/>
          </a:blip>
          <a:stretch>
            <a:fillRect/>
          </a:stretch>
        </p:blipFill>
        <p:spPr>
          <a:xfrm>
            <a:off x="2152650" y="184725"/>
            <a:ext cx="4838700" cy="483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5722"/>
        </a:solidFill>
      </p:bgPr>
    </p:bg>
    <p:spTree>
      <p:nvGrpSpPr>
        <p:cNvPr id="445" name="Shape 445"/>
        <p:cNvGrpSpPr/>
        <p:nvPr/>
      </p:nvGrpSpPr>
      <p:grpSpPr>
        <a:xfrm>
          <a:off x="0" y="0"/>
          <a:ext cx="0" cy="0"/>
          <a:chOff x="0" y="0"/>
          <a:chExt cx="0" cy="0"/>
        </a:xfrm>
      </p:grpSpPr>
      <p:sp>
        <p:nvSpPr>
          <p:cNvPr id="446" name="Google Shape;446;p69"/>
          <p:cNvSpPr txBox="1"/>
          <p:nvPr>
            <p:ph idx="1" type="subTitle"/>
          </p:nvPr>
        </p:nvSpPr>
        <p:spPr>
          <a:xfrm>
            <a:off x="941450" y="2678200"/>
            <a:ext cx="2628000" cy="4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Objeto</a:t>
            </a:r>
            <a:r>
              <a:rPr lang="es" sz="2400"/>
              <a:t> </a:t>
            </a:r>
            <a:endParaRPr sz="2400"/>
          </a:p>
          <a:p>
            <a:pPr indent="0" lvl="0" marL="0" rtl="0" algn="l">
              <a:spcBef>
                <a:spcPts val="0"/>
              </a:spcBef>
              <a:spcAft>
                <a:spcPts val="0"/>
              </a:spcAft>
              <a:buNone/>
            </a:pPr>
            <a:r>
              <a:rPr lang="es" sz="2400"/>
              <a:t>Comum</a:t>
            </a:r>
            <a:endParaRPr b="1" sz="2400">
              <a:solidFill>
                <a:schemeClr val="lt1"/>
              </a:solidFill>
              <a:latin typeface="Montserrat"/>
              <a:ea typeface="Montserrat"/>
              <a:cs typeface="Montserrat"/>
              <a:sym typeface="Montserrat"/>
            </a:endParaRPr>
          </a:p>
        </p:txBody>
      </p:sp>
      <p:sp>
        <p:nvSpPr>
          <p:cNvPr id="447" name="Google Shape;447;p69"/>
          <p:cNvSpPr txBox="1"/>
          <p:nvPr>
            <p:ph type="title"/>
          </p:nvPr>
        </p:nvSpPr>
        <p:spPr>
          <a:xfrm>
            <a:off x="4484250" y="1258647"/>
            <a:ext cx="4206300" cy="652200"/>
          </a:xfrm>
          <a:prstGeom prst="rect">
            <a:avLst/>
          </a:prstGeom>
        </p:spPr>
        <p:txBody>
          <a:bodyPr anchorCtr="0" anchor="b" bIns="91425" lIns="90000" spcFirstLastPara="1" rIns="91425" wrap="square" tIns="91425">
            <a:noAutofit/>
          </a:bodyPr>
          <a:lstStyle/>
          <a:p>
            <a:pPr indent="0" lvl="0" marL="0" rtl="0" algn="r">
              <a:spcBef>
                <a:spcPts val="0"/>
              </a:spcBef>
              <a:spcAft>
                <a:spcPts val="0"/>
              </a:spcAft>
              <a:buNone/>
            </a:pPr>
            <a:r>
              <a:rPr lang="es">
                <a:latin typeface="Montserrat Light"/>
                <a:ea typeface="Montserrat Light"/>
                <a:cs typeface="Montserrat Light"/>
                <a:sym typeface="Montserrat Light"/>
              </a:rPr>
              <a:t>Atividade </a:t>
            </a:r>
            <a:endParaRPr sz="3600">
              <a:solidFill>
                <a:schemeClr val="lt1"/>
              </a:solidFill>
              <a:latin typeface="Montserrat Light"/>
              <a:ea typeface="Montserrat Light"/>
              <a:cs typeface="Montserrat Light"/>
              <a:sym typeface="Montserrat Light"/>
            </a:endParaRPr>
          </a:p>
        </p:txBody>
      </p:sp>
      <p:sp>
        <p:nvSpPr>
          <p:cNvPr id="448" name="Google Shape;448;p69"/>
          <p:cNvSpPr txBox="1"/>
          <p:nvPr>
            <p:ph idx="3" type="subTitle"/>
          </p:nvPr>
        </p:nvSpPr>
        <p:spPr>
          <a:xfrm>
            <a:off x="5967550" y="2678200"/>
            <a:ext cx="2589600" cy="4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Nova</a:t>
            </a:r>
            <a:endParaRPr sz="2400"/>
          </a:p>
          <a:p>
            <a:pPr indent="0" lvl="0" marL="0" rtl="0" algn="l">
              <a:spcBef>
                <a:spcPts val="0"/>
              </a:spcBef>
              <a:spcAft>
                <a:spcPts val="0"/>
              </a:spcAft>
              <a:buNone/>
            </a:pPr>
            <a:r>
              <a:rPr lang="es" sz="2400"/>
              <a:t>Proposta</a:t>
            </a:r>
            <a:endParaRPr sz="2400"/>
          </a:p>
        </p:txBody>
      </p:sp>
      <p:sp>
        <p:nvSpPr>
          <p:cNvPr id="449" name="Google Shape;449;p69"/>
          <p:cNvSpPr txBox="1"/>
          <p:nvPr>
            <p:ph idx="2" type="subTitle"/>
          </p:nvPr>
        </p:nvSpPr>
        <p:spPr>
          <a:xfrm>
            <a:off x="3469200" y="2678200"/>
            <a:ext cx="2589600" cy="4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Interface</a:t>
            </a:r>
            <a:endParaRPr sz="2400"/>
          </a:p>
        </p:txBody>
      </p:sp>
      <p:sp>
        <p:nvSpPr>
          <p:cNvPr id="450" name="Google Shape;450;p69"/>
          <p:cNvSpPr txBox="1"/>
          <p:nvPr>
            <p:ph idx="4" type="subTitle"/>
          </p:nvPr>
        </p:nvSpPr>
        <p:spPr>
          <a:xfrm>
            <a:off x="934250" y="3131500"/>
            <a:ext cx="2273100" cy="17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Escolham um objeto comum do cotidiano de vocês</a:t>
            </a:r>
            <a:endParaRPr/>
          </a:p>
        </p:txBody>
      </p:sp>
      <p:sp>
        <p:nvSpPr>
          <p:cNvPr id="451" name="Google Shape;451;p69"/>
          <p:cNvSpPr txBox="1"/>
          <p:nvPr>
            <p:ph idx="5" type="subTitle"/>
          </p:nvPr>
        </p:nvSpPr>
        <p:spPr>
          <a:xfrm>
            <a:off x="3469200" y="3131500"/>
            <a:ext cx="2273100" cy="17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Façam uma abstração e pensem na “interface” atual dele.</a:t>
            </a:r>
            <a:endParaRPr>
              <a:solidFill>
                <a:schemeClr val="lt1"/>
              </a:solidFill>
            </a:endParaRPr>
          </a:p>
          <a:p>
            <a:pPr indent="0" lvl="0" marL="0" rtl="0" algn="l">
              <a:spcBef>
                <a:spcPts val="0"/>
              </a:spcBef>
              <a:spcAft>
                <a:spcPts val="0"/>
              </a:spcAft>
              <a:buNone/>
            </a:pPr>
            <a:r>
              <a:rPr lang="es">
                <a:solidFill>
                  <a:schemeClr val="lt1"/>
                </a:solidFill>
              </a:rPr>
              <a:t>Como os elementos são utilizados para fazer a comunicação?</a:t>
            </a:r>
            <a:endParaRPr>
              <a:solidFill>
                <a:schemeClr val="lt1"/>
              </a:solidFill>
            </a:endParaRPr>
          </a:p>
        </p:txBody>
      </p:sp>
      <p:sp>
        <p:nvSpPr>
          <p:cNvPr id="452" name="Google Shape;452;p69"/>
          <p:cNvSpPr txBox="1"/>
          <p:nvPr>
            <p:ph idx="6" type="subTitle"/>
          </p:nvPr>
        </p:nvSpPr>
        <p:spPr>
          <a:xfrm>
            <a:off x="5967550" y="3131500"/>
            <a:ext cx="2273100" cy="17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rPr>
              <a:t>Faça a proposta de uma nova interface.</a:t>
            </a:r>
            <a:endParaRPr>
              <a:solidFill>
                <a:schemeClr val="lt1"/>
              </a:solidFill>
            </a:endParaRPr>
          </a:p>
          <a:p>
            <a:pPr indent="0" lvl="0" marL="0" rtl="0" algn="l">
              <a:spcBef>
                <a:spcPts val="0"/>
              </a:spcBef>
              <a:spcAft>
                <a:spcPts val="0"/>
              </a:spcAft>
              <a:buNone/>
            </a:pPr>
            <a:r>
              <a:rPr lang="es">
                <a:solidFill>
                  <a:schemeClr val="lt1"/>
                </a:solidFill>
              </a:rPr>
              <a:t>Criando uma nova maneira de lidar com o objeto comum.</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p:nvPr/>
        </p:nvSpPr>
        <p:spPr>
          <a:xfrm>
            <a:off x="-84450" y="-56044"/>
            <a:ext cx="9397500" cy="5291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3" name="Google Shape;223;p34"/>
          <p:cNvPicPr preferRelativeResize="0"/>
          <p:nvPr/>
        </p:nvPicPr>
        <p:blipFill rotWithShape="1">
          <a:blip r:embed="rId3">
            <a:alphaModFix/>
          </a:blip>
          <a:srcRect b="18066" l="0" r="0" t="0"/>
          <a:stretch/>
        </p:blipFill>
        <p:spPr>
          <a:xfrm>
            <a:off x="428625" y="1059656"/>
            <a:ext cx="7929600" cy="3263400"/>
          </a:xfrm>
          <a:prstGeom prst="rect">
            <a:avLst/>
          </a:prstGeom>
          <a:noFill/>
          <a:ln>
            <a:noFill/>
          </a:ln>
        </p:spPr>
      </p:pic>
    </p:spTree>
  </p:cSld>
  <p:clrMapOvr>
    <a:masterClrMapping/>
  </p:clrMapOvr>
  <p:transition spd="med">
    <p:fade thruBlk="1"/>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5722"/>
        </a:solidFill>
      </p:bgPr>
    </p:bg>
    <p:spTree>
      <p:nvGrpSpPr>
        <p:cNvPr id="456" name="Shape 456"/>
        <p:cNvGrpSpPr/>
        <p:nvPr/>
      </p:nvGrpSpPr>
      <p:grpSpPr>
        <a:xfrm>
          <a:off x="0" y="0"/>
          <a:ext cx="0" cy="0"/>
          <a:chOff x="0" y="0"/>
          <a:chExt cx="0" cy="0"/>
        </a:xfrm>
      </p:grpSpPr>
      <p:sp>
        <p:nvSpPr>
          <p:cNvPr id="457" name="Google Shape;457;p70"/>
          <p:cNvSpPr txBox="1"/>
          <p:nvPr>
            <p:ph type="title"/>
          </p:nvPr>
        </p:nvSpPr>
        <p:spPr>
          <a:xfrm>
            <a:off x="4484250" y="1639657"/>
            <a:ext cx="4206300" cy="2136000"/>
          </a:xfrm>
          <a:prstGeom prst="rect">
            <a:avLst/>
          </a:prstGeom>
        </p:spPr>
        <p:txBody>
          <a:bodyPr anchorCtr="0" anchor="b" bIns="91425" lIns="90000" spcFirstLastPara="1" rIns="91425" wrap="square" tIns="91425">
            <a:noAutofit/>
          </a:bodyPr>
          <a:lstStyle/>
          <a:p>
            <a:pPr indent="0" lvl="0" marL="0" rtl="0" algn="r">
              <a:spcBef>
                <a:spcPts val="0"/>
              </a:spcBef>
              <a:spcAft>
                <a:spcPts val="0"/>
              </a:spcAft>
              <a:buNone/>
            </a:pPr>
            <a:r>
              <a:rPr lang="es">
                <a:latin typeface="Montserrat Light"/>
                <a:ea typeface="Montserrat Light"/>
                <a:cs typeface="Montserrat Light"/>
                <a:sym typeface="Montserrat Light"/>
              </a:rPr>
              <a:t>Em que você teve </a:t>
            </a:r>
            <a:r>
              <a:rPr lang="es">
                <a:latin typeface="Montserrat Light"/>
                <a:ea typeface="Montserrat Light"/>
                <a:cs typeface="Montserrat Light"/>
                <a:sym typeface="Montserrat Light"/>
              </a:rPr>
              <a:t>que </a:t>
            </a:r>
            <a:r>
              <a:rPr lang="es" sz="3600">
                <a:solidFill>
                  <a:schemeClr val="lt1"/>
                </a:solidFill>
                <a:latin typeface="Montserrat Light"/>
                <a:ea typeface="Montserrat Light"/>
                <a:cs typeface="Montserrat Light"/>
                <a:sym typeface="Montserrat Light"/>
              </a:rPr>
              <a:t> </a:t>
            </a:r>
            <a:r>
              <a:rPr b="1" lang="es"/>
              <a:t>pensar</a:t>
            </a:r>
            <a:endParaRPr b="1"/>
          </a:p>
          <a:p>
            <a:pPr indent="0" lvl="0" marL="0" rtl="0" algn="r">
              <a:spcBef>
                <a:spcPts val="0"/>
              </a:spcBef>
              <a:spcAft>
                <a:spcPts val="0"/>
              </a:spcAft>
              <a:buClr>
                <a:schemeClr val="dk1"/>
              </a:buClr>
              <a:buSzPts val="1100"/>
              <a:buFont typeface="Arial"/>
              <a:buNone/>
            </a:pPr>
            <a:r>
              <a:rPr lang="es">
                <a:latin typeface="Montserrat Light"/>
                <a:ea typeface="Montserrat Light"/>
                <a:cs typeface="Montserrat Light"/>
                <a:sym typeface="Montserrat Light"/>
              </a:rPr>
              <a:t>ao fazer a </a:t>
            </a:r>
            <a:r>
              <a:rPr b="1" lang="es"/>
              <a:t>nova </a:t>
            </a:r>
            <a:r>
              <a:rPr lang="es">
                <a:latin typeface="Montserrat Light"/>
                <a:ea typeface="Montserrat Light"/>
                <a:cs typeface="Montserrat Light"/>
                <a:sym typeface="Montserrat Light"/>
              </a:rPr>
              <a:t>proposta?</a:t>
            </a:r>
            <a:endParaRPr b="1"/>
          </a:p>
          <a:p>
            <a:pPr indent="0" lvl="0" marL="0" rtl="0" algn="r">
              <a:spcBef>
                <a:spcPts val="0"/>
              </a:spcBef>
              <a:spcAft>
                <a:spcPts val="0"/>
              </a:spcAft>
              <a:buNone/>
            </a:pPr>
            <a:r>
              <a:t/>
            </a:r>
            <a:endParaRPr b="1"/>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1" name="Shape 461"/>
        <p:cNvGrpSpPr/>
        <p:nvPr/>
      </p:nvGrpSpPr>
      <p:grpSpPr>
        <a:xfrm>
          <a:off x="0" y="0"/>
          <a:ext cx="0" cy="0"/>
          <a:chOff x="0" y="0"/>
          <a:chExt cx="0" cy="0"/>
        </a:xfrm>
      </p:grpSpPr>
      <p:sp>
        <p:nvSpPr>
          <p:cNvPr id="462" name="Google Shape;462;p71"/>
          <p:cNvSpPr txBox="1"/>
          <p:nvPr>
            <p:ph idx="12" type="sldNum"/>
          </p:nvPr>
        </p:nvSpPr>
        <p:spPr>
          <a:xfrm>
            <a:off x="8548658" y="4663217"/>
            <a:ext cx="5487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s"/>
              <a:t>‹#›</a:t>
            </a:fld>
            <a:endParaRPr>
              <a:latin typeface="Montserrat"/>
              <a:ea typeface="Montserrat"/>
              <a:cs typeface="Montserrat"/>
              <a:sym typeface="Montserrat"/>
            </a:endParaRPr>
          </a:p>
        </p:txBody>
      </p:sp>
      <p:sp>
        <p:nvSpPr>
          <p:cNvPr id="463" name="Google Shape;463;p71"/>
          <p:cNvSpPr txBox="1"/>
          <p:nvPr>
            <p:ph idx="1" type="subTitle"/>
          </p:nvPr>
        </p:nvSpPr>
        <p:spPr>
          <a:xfrm>
            <a:off x="804525" y="1569650"/>
            <a:ext cx="3320400" cy="21009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s">
                <a:solidFill>
                  <a:schemeClr val="lt1"/>
                </a:solidFill>
                <a:latin typeface="Montserrat Light"/>
                <a:ea typeface="Montserrat Light"/>
                <a:cs typeface="Montserrat Light"/>
                <a:sym typeface="Montserrat Light"/>
              </a:rPr>
              <a:t>A interface digital é o que se posiciona entre homem e máquina fazendo papel de </a:t>
            </a:r>
            <a:r>
              <a:rPr lang="es">
                <a:solidFill>
                  <a:srgbClr val="EAD1DC"/>
                </a:solidFill>
                <a:latin typeface="Montserrat Light"/>
                <a:ea typeface="Montserrat Light"/>
                <a:cs typeface="Montserrat Light"/>
                <a:sym typeface="Montserrat Light"/>
              </a:rPr>
              <a:t>tradutora</a:t>
            </a:r>
            <a:r>
              <a:rPr lang="es">
                <a:solidFill>
                  <a:schemeClr val="lt1"/>
                </a:solidFill>
                <a:latin typeface="Montserrat Light"/>
                <a:ea typeface="Montserrat Light"/>
                <a:cs typeface="Montserrat Light"/>
                <a:sym typeface="Montserrat Light"/>
              </a:rPr>
              <a:t>, possibilitando o entendimento do </a:t>
            </a:r>
            <a:r>
              <a:rPr lang="es">
                <a:solidFill>
                  <a:schemeClr val="lt1"/>
                </a:solidFill>
                <a:latin typeface="Montserrat Light"/>
                <a:ea typeface="Montserrat Light"/>
                <a:cs typeface="Montserrat Light"/>
                <a:sym typeface="Montserrat Light"/>
              </a:rPr>
              <a:t>f</a:t>
            </a:r>
            <a:r>
              <a:rPr lang="es">
                <a:solidFill>
                  <a:schemeClr val="lt1"/>
                </a:solidFill>
                <a:latin typeface="Montserrat Light"/>
                <a:ea typeface="Montserrat Light"/>
                <a:cs typeface="Montserrat Light"/>
                <a:sym typeface="Montserrat Light"/>
              </a:rPr>
              <a:t>uncionamento de aparelhos digitais.”</a:t>
            </a:r>
            <a:endParaRPr i="0" sz="2400">
              <a:solidFill>
                <a:schemeClr val="lt1"/>
              </a:solidFill>
              <a:latin typeface="Montserrat Light"/>
              <a:ea typeface="Montserrat Light"/>
              <a:cs typeface="Montserrat Light"/>
              <a:sym typeface="Montserrat Light"/>
            </a:endParaRPr>
          </a:p>
        </p:txBody>
      </p:sp>
      <p:sp>
        <p:nvSpPr>
          <p:cNvPr id="464" name="Google Shape;464;p71"/>
          <p:cNvSpPr txBox="1"/>
          <p:nvPr>
            <p:ph idx="4294967295" type="body"/>
          </p:nvPr>
        </p:nvSpPr>
        <p:spPr>
          <a:xfrm>
            <a:off x="687850" y="508600"/>
            <a:ext cx="812100" cy="8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600">
                <a:solidFill>
                  <a:srgbClr val="981FAC"/>
                </a:solidFill>
                <a:latin typeface="Montserrat Black"/>
                <a:ea typeface="Montserrat Black"/>
                <a:cs typeface="Montserrat Black"/>
                <a:sym typeface="Montserrat Black"/>
              </a:rPr>
              <a:t>“</a:t>
            </a:r>
            <a:endParaRPr i="1" sz="9600">
              <a:solidFill>
                <a:schemeClr val="lt1"/>
              </a:solidFill>
              <a:highlight>
                <a:srgbClr val="FFFFFF"/>
              </a:highlight>
              <a:latin typeface="Montserrat ExtraLight"/>
              <a:ea typeface="Montserrat ExtraLight"/>
              <a:cs typeface="Montserrat ExtraLight"/>
              <a:sym typeface="Montserrat Extra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1FAC"/>
        </a:solidFill>
      </p:bgPr>
    </p:bg>
    <p:spTree>
      <p:nvGrpSpPr>
        <p:cNvPr id="468" name="Shape 468"/>
        <p:cNvGrpSpPr/>
        <p:nvPr/>
      </p:nvGrpSpPr>
      <p:grpSpPr>
        <a:xfrm>
          <a:off x="0" y="0"/>
          <a:ext cx="0" cy="0"/>
          <a:chOff x="0" y="0"/>
          <a:chExt cx="0" cy="0"/>
        </a:xfrm>
      </p:grpSpPr>
      <p:sp>
        <p:nvSpPr>
          <p:cNvPr id="469" name="Google Shape;469;p72"/>
          <p:cNvSpPr txBox="1"/>
          <p:nvPr>
            <p:ph type="title"/>
          </p:nvPr>
        </p:nvSpPr>
        <p:spPr>
          <a:xfrm>
            <a:off x="4282450" y="1977425"/>
            <a:ext cx="4320600" cy="251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400"/>
              <a:t>A</a:t>
            </a:r>
            <a:r>
              <a:rPr lang="es" sz="2400"/>
              <a:t>s tecnologias de comunicação se tornam ambientes digitais que</a:t>
            </a:r>
            <a:endParaRPr sz="2400"/>
          </a:p>
          <a:p>
            <a:pPr indent="0" lvl="0" marL="0" rtl="0" algn="ctr">
              <a:spcBef>
                <a:spcPts val="0"/>
              </a:spcBef>
              <a:spcAft>
                <a:spcPts val="0"/>
              </a:spcAft>
              <a:buClr>
                <a:schemeClr val="dk1"/>
              </a:buClr>
              <a:buSzPts val="1100"/>
              <a:buFont typeface="Arial"/>
              <a:buNone/>
            </a:pPr>
            <a:r>
              <a:rPr lang="es" sz="2400"/>
              <a:t>possuem capacidades expressivas</a:t>
            </a:r>
            <a:endParaRPr sz="2400"/>
          </a:p>
          <a:p>
            <a:pPr indent="0" lvl="0" marL="0" rtl="0" algn="ctr">
              <a:spcBef>
                <a:spcPts val="0"/>
              </a:spcBef>
              <a:spcAft>
                <a:spcPts val="0"/>
              </a:spcAft>
              <a:buClr>
                <a:srgbClr val="000000"/>
              </a:buClr>
              <a:buSzPts val="1100"/>
              <a:buFont typeface="Arial"/>
              <a:buNone/>
            </a:pPr>
            <a:r>
              <a:t/>
            </a:r>
            <a:endParaRPr sz="2400"/>
          </a:p>
        </p:txBody>
      </p:sp>
      <p:pic>
        <p:nvPicPr>
          <p:cNvPr id="470" name="Google Shape;470;p72"/>
          <p:cNvPicPr preferRelativeResize="0"/>
          <p:nvPr/>
        </p:nvPicPr>
        <p:blipFill rotWithShape="1">
          <a:blip r:embed="rId3">
            <a:alphaModFix/>
          </a:blip>
          <a:srcRect b="2745" l="14603" r="14885" t="223"/>
          <a:stretch/>
        </p:blipFill>
        <p:spPr>
          <a:xfrm>
            <a:off x="658350" y="1129650"/>
            <a:ext cx="2890500" cy="2653800"/>
          </a:xfrm>
          <a:prstGeom prst="ellipse">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3"/>
          <p:cNvSpPr/>
          <p:nvPr/>
        </p:nvSpPr>
        <p:spPr>
          <a:xfrm>
            <a:off x="6262975" y="3699175"/>
            <a:ext cx="1645800" cy="1645800"/>
          </a:xfrm>
          <a:prstGeom prst="ellipse">
            <a:avLst/>
          </a:pr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3"/>
          <p:cNvSpPr/>
          <p:nvPr/>
        </p:nvSpPr>
        <p:spPr>
          <a:xfrm>
            <a:off x="1257650" y="2148775"/>
            <a:ext cx="1645800" cy="16458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3"/>
          <p:cNvSpPr txBox="1"/>
          <p:nvPr>
            <p:ph type="title"/>
          </p:nvPr>
        </p:nvSpPr>
        <p:spPr>
          <a:xfrm>
            <a:off x="3487300" y="158675"/>
            <a:ext cx="5191800" cy="2298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sz="2400"/>
              <a:t>Hoje, podemos entender as interfaces digitais não apenas como </a:t>
            </a:r>
            <a:r>
              <a:rPr lang="es" sz="2400">
                <a:solidFill>
                  <a:srgbClr val="FE9900"/>
                </a:solidFill>
              </a:rPr>
              <a:t>mediadoras</a:t>
            </a:r>
            <a:r>
              <a:rPr lang="es" sz="2400"/>
              <a:t>, mas como </a:t>
            </a:r>
            <a:r>
              <a:rPr lang="es" sz="2400">
                <a:solidFill>
                  <a:srgbClr val="FF006A"/>
                </a:solidFill>
              </a:rPr>
              <a:t>ambientes complexos</a:t>
            </a:r>
            <a:r>
              <a:rPr lang="es" sz="2400"/>
              <a:t>.</a:t>
            </a:r>
            <a:endParaRPr sz="2400"/>
          </a:p>
          <a:p>
            <a:pPr indent="0" lvl="0" marL="0" rtl="0" algn="r">
              <a:spcBef>
                <a:spcPts val="0"/>
              </a:spcBef>
              <a:spcAft>
                <a:spcPts val="0"/>
              </a:spcAft>
              <a:buNone/>
            </a:pPr>
            <a:r>
              <a:t/>
            </a:r>
            <a:endParaRPr sz="2400"/>
          </a:p>
        </p:txBody>
      </p:sp>
      <p:sp>
        <p:nvSpPr>
          <p:cNvPr id="478" name="Google Shape;478;p73"/>
          <p:cNvSpPr txBox="1"/>
          <p:nvPr>
            <p:ph idx="1" type="subTitle"/>
          </p:nvPr>
        </p:nvSpPr>
        <p:spPr>
          <a:xfrm>
            <a:off x="1977750" y="2678200"/>
            <a:ext cx="2823300" cy="4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Conceito</a:t>
            </a:r>
            <a:endParaRPr/>
          </a:p>
        </p:txBody>
      </p:sp>
      <p:sp>
        <p:nvSpPr>
          <p:cNvPr id="479" name="Google Shape;479;p73"/>
          <p:cNvSpPr txBox="1"/>
          <p:nvPr>
            <p:ph idx="2" type="subTitle"/>
          </p:nvPr>
        </p:nvSpPr>
        <p:spPr>
          <a:xfrm>
            <a:off x="4944350" y="2678200"/>
            <a:ext cx="2823300" cy="4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Elementos</a:t>
            </a:r>
            <a:endParaRPr/>
          </a:p>
        </p:txBody>
      </p:sp>
      <p:sp>
        <p:nvSpPr>
          <p:cNvPr id="480" name="Google Shape;480;p73"/>
          <p:cNvSpPr txBox="1"/>
          <p:nvPr>
            <p:ph idx="4" type="subTitle"/>
          </p:nvPr>
        </p:nvSpPr>
        <p:spPr>
          <a:xfrm>
            <a:off x="4944350" y="3131500"/>
            <a:ext cx="2642400" cy="17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Analisar os diferentes elementos que compõem a linguagem da interface gráfica, mostr</a:t>
            </a:r>
            <a:r>
              <a:rPr lang="es">
                <a:highlight>
                  <a:srgbClr val="FFFFFF"/>
                </a:highlight>
              </a:rPr>
              <a:t>ando</a:t>
            </a:r>
            <a:r>
              <a:rPr lang="es"/>
              <a:t> como criam desde </a:t>
            </a:r>
            <a:r>
              <a:rPr lang="es">
                <a:highlight>
                  <a:srgbClr val="FFFFFF"/>
                </a:highlight>
              </a:rPr>
              <a:t>ferramentas </a:t>
            </a:r>
            <a:r>
              <a:rPr lang="es"/>
              <a:t>até ambientes cu</a:t>
            </a:r>
            <a:r>
              <a:rPr lang="es">
                <a:highlight>
                  <a:srgbClr val="FFFFFF"/>
                </a:highlight>
              </a:rPr>
              <a:t>lturais.</a:t>
            </a:r>
            <a:endParaRPr>
              <a:highlight>
                <a:srgbClr val="FFFFFF"/>
              </a:highlight>
            </a:endParaRPr>
          </a:p>
        </p:txBody>
      </p:sp>
      <p:sp>
        <p:nvSpPr>
          <p:cNvPr id="481" name="Google Shape;481;p73"/>
          <p:cNvSpPr txBox="1"/>
          <p:nvPr>
            <p:ph idx="3" type="subTitle"/>
          </p:nvPr>
        </p:nvSpPr>
        <p:spPr>
          <a:xfrm>
            <a:off x="1932475" y="3131500"/>
            <a:ext cx="2642400" cy="17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highlight>
                  <a:srgbClr val="FFFFFF"/>
                </a:highlight>
              </a:rPr>
              <a:t>Apresentar </a:t>
            </a:r>
            <a:r>
              <a:rPr lang="es"/>
              <a:t>o conceito de </a:t>
            </a:r>
            <a:r>
              <a:rPr lang="es">
                <a:highlight>
                  <a:srgbClr val="FFFFFF"/>
                </a:highlight>
              </a:rPr>
              <a:t>interface </a:t>
            </a:r>
            <a:r>
              <a:rPr lang="es"/>
              <a:t>gráfica digital como </a:t>
            </a:r>
            <a:r>
              <a:rPr lang="es">
                <a:highlight>
                  <a:srgbClr val="FFFFFF"/>
                </a:highlight>
              </a:rPr>
              <a:t>uma fo</a:t>
            </a:r>
            <a:r>
              <a:rPr lang="es"/>
              <a:t>rma de expressão originada ao longo da história dos computadores;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4"/>
          <p:cNvSpPr txBox="1"/>
          <p:nvPr>
            <p:ph idx="4294967295" type="body"/>
          </p:nvPr>
        </p:nvSpPr>
        <p:spPr>
          <a:xfrm>
            <a:off x="1199425" y="4020006"/>
            <a:ext cx="8541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223947"/>
                </a:solidFill>
              </a:rPr>
              <a:t>Alan Turing</a:t>
            </a:r>
            <a:endParaRPr sz="900">
              <a:solidFill>
                <a:srgbClr val="223947"/>
              </a:solidFill>
              <a:latin typeface="Montserrat Light"/>
              <a:ea typeface="Montserrat Light"/>
              <a:cs typeface="Montserrat Light"/>
              <a:sym typeface="Montserrat Light"/>
            </a:endParaRPr>
          </a:p>
        </p:txBody>
      </p:sp>
      <p:sp>
        <p:nvSpPr>
          <p:cNvPr id="487" name="Google Shape;487;p74"/>
          <p:cNvSpPr txBox="1"/>
          <p:nvPr>
            <p:ph idx="4294967295" type="body"/>
          </p:nvPr>
        </p:nvSpPr>
        <p:spPr>
          <a:xfrm>
            <a:off x="3464125" y="4020000"/>
            <a:ext cx="8976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223947"/>
                </a:solidFill>
              </a:rPr>
              <a:t>informações e dados</a:t>
            </a:r>
            <a:endParaRPr sz="900">
              <a:solidFill>
                <a:srgbClr val="223947"/>
              </a:solidFill>
              <a:latin typeface="Montserrat Light"/>
              <a:ea typeface="Montserrat Light"/>
              <a:cs typeface="Montserrat Light"/>
              <a:sym typeface="Montserrat Light"/>
            </a:endParaRPr>
          </a:p>
        </p:txBody>
      </p:sp>
      <p:sp>
        <p:nvSpPr>
          <p:cNvPr id="488" name="Google Shape;488;p74"/>
          <p:cNvSpPr txBox="1"/>
          <p:nvPr>
            <p:ph idx="4294967295" type="body"/>
          </p:nvPr>
        </p:nvSpPr>
        <p:spPr>
          <a:xfrm>
            <a:off x="2345950" y="1728427"/>
            <a:ext cx="854100" cy="4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223947"/>
                </a:solidFill>
              </a:rPr>
              <a:t>Douglas Engelbart</a:t>
            </a:r>
            <a:endParaRPr sz="900">
              <a:solidFill>
                <a:srgbClr val="223947"/>
              </a:solidFill>
              <a:latin typeface="Montserrat Light"/>
              <a:ea typeface="Montserrat Light"/>
              <a:cs typeface="Montserrat Light"/>
              <a:sym typeface="Montserrat Light"/>
            </a:endParaRPr>
          </a:p>
        </p:txBody>
      </p:sp>
      <p:sp>
        <p:nvSpPr>
          <p:cNvPr id="489" name="Google Shape;489;p74"/>
          <p:cNvSpPr txBox="1"/>
          <p:nvPr>
            <p:ph idx="4294967295" type="body"/>
          </p:nvPr>
        </p:nvSpPr>
        <p:spPr>
          <a:xfrm>
            <a:off x="4596475" y="1807922"/>
            <a:ext cx="8541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223947"/>
                </a:solidFill>
              </a:rPr>
              <a:t>hiperlinks</a:t>
            </a:r>
            <a:endParaRPr sz="900">
              <a:solidFill>
                <a:srgbClr val="223947"/>
              </a:solidFill>
              <a:latin typeface="Montserrat Light"/>
              <a:ea typeface="Montserrat Light"/>
              <a:cs typeface="Montserrat Light"/>
              <a:sym typeface="Montserrat Light"/>
            </a:endParaRPr>
          </a:p>
        </p:txBody>
      </p:sp>
      <p:sp>
        <p:nvSpPr>
          <p:cNvPr id="490" name="Google Shape;490;p74"/>
          <p:cNvSpPr txBox="1"/>
          <p:nvPr>
            <p:ph idx="4294967295" type="body"/>
          </p:nvPr>
        </p:nvSpPr>
        <p:spPr>
          <a:xfrm>
            <a:off x="5772325" y="3927931"/>
            <a:ext cx="10116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1F3441"/>
                </a:solidFill>
              </a:rPr>
              <a:t>criar</a:t>
            </a:r>
            <a:endParaRPr sz="900">
              <a:solidFill>
                <a:srgbClr val="1F3441"/>
              </a:solidFill>
            </a:endParaRPr>
          </a:p>
          <a:p>
            <a:pPr indent="0" lvl="0" marL="0" rtl="0" algn="l">
              <a:spcBef>
                <a:spcPts val="0"/>
              </a:spcBef>
              <a:spcAft>
                <a:spcPts val="0"/>
              </a:spcAft>
              <a:buClr>
                <a:schemeClr val="dk1"/>
              </a:buClr>
              <a:buSzPts val="1100"/>
              <a:buFont typeface="Arial"/>
              <a:buNone/>
            </a:pPr>
            <a:r>
              <a:rPr lang="es" sz="900">
                <a:solidFill>
                  <a:srgbClr val="1F3441"/>
                </a:solidFill>
              </a:rPr>
              <a:t>ambientes culturais</a:t>
            </a:r>
            <a:endParaRPr sz="900">
              <a:solidFill>
                <a:srgbClr val="1F3441"/>
              </a:solidFill>
            </a:endParaRPr>
          </a:p>
          <a:p>
            <a:pPr indent="0" lvl="0" marL="0" rtl="0" algn="l">
              <a:spcBef>
                <a:spcPts val="0"/>
              </a:spcBef>
              <a:spcAft>
                <a:spcPts val="0"/>
              </a:spcAft>
              <a:buClr>
                <a:schemeClr val="dk1"/>
              </a:buClr>
              <a:buSzPts val="1100"/>
              <a:buFont typeface="Arial"/>
              <a:buNone/>
            </a:pPr>
            <a:r>
              <a:t/>
            </a:r>
            <a:endParaRPr sz="900">
              <a:solidFill>
                <a:srgbClr val="1F3441"/>
              </a:solidFill>
            </a:endParaRPr>
          </a:p>
          <a:p>
            <a:pPr indent="0" lvl="0" marL="0" rtl="0" algn="l">
              <a:spcBef>
                <a:spcPts val="0"/>
              </a:spcBef>
              <a:spcAft>
                <a:spcPts val="0"/>
              </a:spcAft>
              <a:buClr>
                <a:schemeClr val="dk1"/>
              </a:buClr>
              <a:buSzPts val="1100"/>
              <a:buFont typeface="Arial"/>
              <a:buNone/>
            </a:pPr>
            <a:r>
              <a:t/>
            </a:r>
            <a:endParaRPr sz="900">
              <a:solidFill>
                <a:srgbClr val="223947"/>
              </a:solidFill>
              <a:latin typeface="Montserrat Light"/>
              <a:ea typeface="Montserrat Light"/>
              <a:cs typeface="Montserrat Light"/>
              <a:sym typeface="Montserrat Light"/>
            </a:endParaRPr>
          </a:p>
        </p:txBody>
      </p:sp>
      <p:sp>
        <p:nvSpPr>
          <p:cNvPr id="491" name="Google Shape;491;p74"/>
          <p:cNvSpPr txBox="1"/>
          <p:nvPr>
            <p:ph idx="4294967295" type="body"/>
          </p:nvPr>
        </p:nvSpPr>
        <p:spPr>
          <a:xfrm>
            <a:off x="6847000" y="1753850"/>
            <a:ext cx="9402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223947"/>
                </a:solidFill>
              </a:rPr>
              <a:t>designers de interface</a:t>
            </a:r>
            <a:endParaRPr sz="900">
              <a:solidFill>
                <a:srgbClr val="223947"/>
              </a:solidFill>
              <a:latin typeface="Montserrat Light"/>
              <a:ea typeface="Montserrat Light"/>
              <a:cs typeface="Montserrat Light"/>
              <a:sym typeface="Montserrat Light"/>
            </a:endParaRPr>
          </a:p>
        </p:txBody>
      </p:sp>
      <p:grpSp>
        <p:nvGrpSpPr>
          <p:cNvPr id="492" name="Google Shape;492;p74"/>
          <p:cNvGrpSpPr/>
          <p:nvPr/>
        </p:nvGrpSpPr>
        <p:grpSpPr>
          <a:xfrm rot="5400000">
            <a:off x="3720657" y="-489168"/>
            <a:ext cx="1702686" cy="7131486"/>
            <a:chOff x="3200035" y="1938750"/>
            <a:chExt cx="159427" cy="667667"/>
          </a:xfrm>
        </p:grpSpPr>
        <p:sp>
          <p:nvSpPr>
            <p:cNvPr id="493" name="Google Shape;493;p74"/>
            <p:cNvSpPr/>
            <p:nvPr/>
          </p:nvSpPr>
          <p:spPr>
            <a:xfrm>
              <a:off x="3200035" y="1938750"/>
              <a:ext cx="159427" cy="667667"/>
            </a:xfrm>
            <a:custGeom>
              <a:rect b="b" l="l" r="r" t="t"/>
              <a:pathLst>
                <a:path extrusionOk="0" h="91118" w="2175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4"/>
            <p:cNvSpPr/>
            <p:nvPr/>
          </p:nvSpPr>
          <p:spPr>
            <a:xfrm>
              <a:off x="3216795" y="2193083"/>
              <a:ext cx="90423" cy="76001"/>
            </a:xfrm>
            <a:custGeom>
              <a:rect b="b" l="l" r="r" t="t"/>
              <a:pathLst>
                <a:path extrusionOk="0" h="10372" w="12336">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4"/>
            <p:cNvSpPr/>
            <p:nvPr/>
          </p:nvSpPr>
          <p:spPr>
            <a:xfrm>
              <a:off x="3244021" y="2213249"/>
              <a:ext cx="55869" cy="55770"/>
            </a:xfrm>
            <a:custGeom>
              <a:rect b="b" l="l" r="r" t="t"/>
              <a:pathLst>
                <a:path extrusionOk="0" h="7611" w="7622">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4"/>
            <p:cNvSpPr/>
            <p:nvPr/>
          </p:nvSpPr>
          <p:spPr>
            <a:xfrm>
              <a:off x="3234354" y="2206046"/>
              <a:ext cx="55276" cy="50369"/>
            </a:xfrm>
            <a:custGeom>
              <a:rect b="b" l="l" r="r" t="t"/>
              <a:pathLst>
                <a:path extrusionOk="0" h="6874" w="7541">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4"/>
            <p:cNvSpPr/>
            <p:nvPr/>
          </p:nvSpPr>
          <p:spPr>
            <a:xfrm>
              <a:off x="3216795" y="1980642"/>
              <a:ext cx="90423" cy="76001"/>
            </a:xfrm>
            <a:custGeom>
              <a:rect b="b" l="l" r="r" t="t"/>
              <a:pathLst>
                <a:path extrusionOk="0" h="10372" w="12336">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4"/>
            <p:cNvSpPr/>
            <p:nvPr/>
          </p:nvSpPr>
          <p:spPr>
            <a:xfrm>
              <a:off x="3244021" y="2000727"/>
              <a:ext cx="55869" cy="55850"/>
            </a:xfrm>
            <a:custGeom>
              <a:rect b="b" l="l" r="r" t="t"/>
              <a:pathLst>
                <a:path extrusionOk="0" h="7622" w="7622">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4"/>
            <p:cNvSpPr/>
            <p:nvPr/>
          </p:nvSpPr>
          <p:spPr>
            <a:xfrm>
              <a:off x="3234098" y="1993392"/>
              <a:ext cx="55532" cy="50552"/>
            </a:xfrm>
            <a:custGeom>
              <a:rect b="b" l="l" r="r" t="t"/>
              <a:pathLst>
                <a:path extrusionOk="0" h="6899" w="7576">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4"/>
            <p:cNvSpPr/>
            <p:nvPr/>
          </p:nvSpPr>
          <p:spPr>
            <a:xfrm>
              <a:off x="3234603" y="2086687"/>
              <a:ext cx="101301" cy="76257"/>
            </a:xfrm>
            <a:custGeom>
              <a:rect b="b" l="l" r="r" t="t"/>
              <a:pathLst>
                <a:path extrusionOk="0" h="10407" w="1382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4"/>
            <p:cNvSpPr/>
            <p:nvPr/>
          </p:nvSpPr>
          <p:spPr>
            <a:xfrm>
              <a:off x="3278765" y="2107116"/>
              <a:ext cx="55781" cy="55762"/>
            </a:xfrm>
            <a:custGeom>
              <a:rect b="b" l="l" r="r" t="t"/>
              <a:pathLst>
                <a:path extrusionOk="0" h="7610" w="761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4"/>
            <p:cNvSpPr/>
            <p:nvPr/>
          </p:nvSpPr>
          <p:spPr>
            <a:xfrm>
              <a:off x="3268754" y="2099693"/>
              <a:ext cx="54938" cy="49864"/>
            </a:xfrm>
            <a:custGeom>
              <a:rect b="b" l="l" r="r" t="t"/>
              <a:pathLst>
                <a:path extrusionOk="0" h="6805" w="749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4"/>
            <p:cNvSpPr/>
            <p:nvPr/>
          </p:nvSpPr>
          <p:spPr>
            <a:xfrm>
              <a:off x="3234603" y="2298535"/>
              <a:ext cx="101301" cy="76257"/>
            </a:xfrm>
            <a:custGeom>
              <a:rect b="b" l="l" r="r" t="t"/>
              <a:pathLst>
                <a:path extrusionOk="0" h="10407" w="1382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4"/>
            <p:cNvSpPr/>
            <p:nvPr/>
          </p:nvSpPr>
          <p:spPr>
            <a:xfrm>
              <a:off x="3278765" y="2318964"/>
              <a:ext cx="55781" cy="55770"/>
            </a:xfrm>
            <a:custGeom>
              <a:rect b="b" l="l" r="r" t="t"/>
              <a:pathLst>
                <a:path extrusionOk="0" h="7611" w="761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4"/>
            <p:cNvSpPr/>
            <p:nvPr/>
          </p:nvSpPr>
          <p:spPr>
            <a:xfrm>
              <a:off x="3269004" y="2311754"/>
              <a:ext cx="56287" cy="51058"/>
            </a:xfrm>
            <a:custGeom>
              <a:rect b="b" l="l" r="r" t="t"/>
              <a:pathLst>
                <a:path extrusionOk="0" h="6968" w="7679">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4"/>
            <p:cNvSpPr/>
            <p:nvPr/>
          </p:nvSpPr>
          <p:spPr>
            <a:xfrm>
              <a:off x="3216780" y="2404433"/>
              <a:ext cx="90438" cy="76074"/>
            </a:xfrm>
            <a:custGeom>
              <a:rect b="b" l="l" r="r" t="t"/>
              <a:pathLst>
                <a:path extrusionOk="0" h="10382" w="12338">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4"/>
            <p:cNvSpPr/>
            <p:nvPr/>
          </p:nvSpPr>
          <p:spPr>
            <a:xfrm>
              <a:off x="3244021" y="2424598"/>
              <a:ext cx="55869" cy="55762"/>
            </a:xfrm>
            <a:custGeom>
              <a:rect b="b" l="l" r="r" t="t"/>
              <a:pathLst>
                <a:path extrusionOk="0" h="7610" w="7622">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4"/>
            <p:cNvSpPr/>
            <p:nvPr/>
          </p:nvSpPr>
          <p:spPr>
            <a:xfrm>
              <a:off x="3233761" y="2417183"/>
              <a:ext cx="55869" cy="50618"/>
            </a:xfrm>
            <a:custGeom>
              <a:rect b="b" l="l" r="r" t="t"/>
              <a:pathLst>
                <a:path extrusionOk="0" h="6908" w="7622">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4"/>
            <p:cNvSpPr/>
            <p:nvPr/>
          </p:nvSpPr>
          <p:spPr>
            <a:xfrm>
              <a:off x="3234603" y="2510888"/>
              <a:ext cx="101301" cy="76184"/>
            </a:xfrm>
            <a:custGeom>
              <a:rect b="b" l="l" r="r" t="t"/>
              <a:pathLst>
                <a:path extrusionOk="0" h="10397" w="1382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4"/>
            <p:cNvSpPr/>
            <p:nvPr/>
          </p:nvSpPr>
          <p:spPr>
            <a:xfrm>
              <a:off x="3278765" y="2531237"/>
              <a:ext cx="55781" cy="55762"/>
            </a:xfrm>
            <a:custGeom>
              <a:rect b="b" l="l" r="r" t="t"/>
              <a:pathLst>
                <a:path extrusionOk="0" h="7610" w="761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4"/>
            <p:cNvSpPr/>
            <p:nvPr/>
          </p:nvSpPr>
          <p:spPr>
            <a:xfrm>
              <a:off x="3268754" y="2523843"/>
              <a:ext cx="54938" cy="49871"/>
            </a:xfrm>
            <a:custGeom>
              <a:rect b="b" l="l" r="r" t="t"/>
              <a:pathLst>
                <a:path extrusionOk="0" h="6806" w="7495">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74"/>
          <p:cNvSpPr txBox="1"/>
          <p:nvPr>
            <p:ph type="title"/>
          </p:nvPr>
        </p:nvSpPr>
        <p:spPr>
          <a:xfrm>
            <a:off x="671100" y="590000"/>
            <a:ext cx="7785000" cy="55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latin typeface="Montserrat Light"/>
                <a:ea typeface="Montserrat Light"/>
                <a:cs typeface="Montserrat Light"/>
                <a:sym typeface="Montserrat Light"/>
              </a:rPr>
              <a:t>História da </a:t>
            </a:r>
            <a:r>
              <a:rPr lang="es" sz="3600">
                <a:latin typeface="Montserrat Light"/>
                <a:ea typeface="Montserrat Light"/>
                <a:cs typeface="Montserrat Light"/>
                <a:sym typeface="Montserrat Light"/>
              </a:rPr>
              <a:t> </a:t>
            </a:r>
            <a:r>
              <a:rPr lang="es"/>
              <a:t>interface</a:t>
            </a:r>
            <a:endParaRPr sz="3600">
              <a:latin typeface="Montserrat Light"/>
              <a:ea typeface="Montserrat Light"/>
              <a:cs typeface="Montserrat Light"/>
              <a:sym typeface="Montserrat Light"/>
            </a:endParaRPr>
          </a:p>
        </p:txBody>
      </p:sp>
      <p:sp>
        <p:nvSpPr>
          <p:cNvPr id="513" name="Google Shape;513;p74"/>
          <p:cNvSpPr txBox="1"/>
          <p:nvPr>
            <p:ph idx="4294967295" type="body"/>
          </p:nvPr>
        </p:nvSpPr>
        <p:spPr>
          <a:xfrm>
            <a:off x="2197900" y="3321225"/>
            <a:ext cx="11502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latin typeface="Montserrat"/>
                <a:ea typeface="Montserrat"/>
                <a:cs typeface="Montserrat"/>
                <a:sym typeface="Montserrat"/>
              </a:rPr>
              <a:t>Graphic user interface</a:t>
            </a:r>
            <a:endParaRPr b="1" sz="1400">
              <a:solidFill>
                <a:srgbClr val="434343"/>
              </a:solidFill>
              <a:latin typeface="Montserrat"/>
              <a:ea typeface="Montserrat"/>
              <a:cs typeface="Montserrat"/>
              <a:sym typeface="Montserrat"/>
            </a:endParaRPr>
          </a:p>
        </p:txBody>
      </p:sp>
      <p:sp>
        <p:nvSpPr>
          <p:cNvPr id="514" name="Google Shape;514;p74"/>
          <p:cNvSpPr txBox="1"/>
          <p:nvPr>
            <p:ph idx="4294967295" type="body"/>
          </p:nvPr>
        </p:nvSpPr>
        <p:spPr>
          <a:xfrm>
            <a:off x="3106675" y="2079375"/>
            <a:ext cx="1490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latin typeface="Montserrat"/>
                <a:ea typeface="Montserrat"/>
                <a:cs typeface="Montserrat"/>
                <a:sym typeface="Montserrat"/>
              </a:rPr>
              <a:t>Cultura digital</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p:txBody>
      </p:sp>
      <p:sp>
        <p:nvSpPr>
          <p:cNvPr id="515" name="Google Shape;515;p74"/>
          <p:cNvSpPr txBox="1"/>
          <p:nvPr>
            <p:ph idx="4294967295" type="body"/>
          </p:nvPr>
        </p:nvSpPr>
        <p:spPr>
          <a:xfrm>
            <a:off x="4430700" y="3528125"/>
            <a:ext cx="12828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400">
                <a:latin typeface="Montserrat"/>
                <a:ea typeface="Montserrat"/>
                <a:cs typeface="Montserrat"/>
                <a:sym typeface="Montserrat"/>
              </a:rPr>
              <a:t>Espaço-</a:t>
            </a:r>
            <a:br>
              <a:rPr b="1" lang="es" sz="1400">
                <a:latin typeface="Montserrat"/>
                <a:ea typeface="Montserrat"/>
                <a:cs typeface="Montserrat"/>
                <a:sym typeface="Montserrat"/>
              </a:rPr>
            </a:br>
            <a:r>
              <a:rPr b="1" lang="es" sz="1400">
                <a:latin typeface="Montserrat"/>
                <a:ea typeface="Montserrat"/>
                <a:cs typeface="Montserrat"/>
                <a:sym typeface="Montserrat"/>
              </a:rPr>
              <a:t>informação</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p:txBody>
      </p:sp>
      <p:sp>
        <p:nvSpPr>
          <p:cNvPr id="516" name="Google Shape;516;p74"/>
          <p:cNvSpPr txBox="1"/>
          <p:nvPr>
            <p:ph idx="4294967295" type="body"/>
          </p:nvPr>
        </p:nvSpPr>
        <p:spPr>
          <a:xfrm>
            <a:off x="5514450" y="2003175"/>
            <a:ext cx="12828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400">
                <a:latin typeface="Montserrat"/>
                <a:ea typeface="Montserrat"/>
                <a:cs typeface="Montserrat"/>
                <a:sym typeface="Montserrat"/>
              </a:rPr>
              <a:t>Excesso de informação</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p:txBody>
      </p:sp>
      <p:sp>
        <p:nvSpPr>
          <p:cNvPr id="517" name="Google Shape;517;p74"/>
          <p:cNvSpPr txBox="1"/>
          <p:nvPr>
            <p:ph idx="4294967295" type="body"/>
          </p:nvPr>
        </p:nvSpPr>
        <p:spPr>
          <a:xfrm>
            <a:off x="6776523" y="3520875"/>
            <a:ext cx="11958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latin typeface="Montserrat"/>
                <a:ea typeface="Montserrat"/>
                <a:cs typeface="Montserrat"/>
                <a:sym typeface="Montserrat"/>
              </a:rPr>
              <a:t>Espaço simbólico</a:t>
            </a:r>
            <a:endParaRPr b="1" sz="1400">
              <a:solidFill>
                <a:srgbClr val="434343"/>
              </a:solidFill>
              <a:latin typeface="Montserrat"/>
              <a:ea typeface="Montserrat"/>
              <a:cs typeface="Montserrat"/>
              <a:sym typeface="Montserrat"/>
            </a:endParaRPr>
          </a:p>
        </p:txBody>
      </p:sp>
      <p:sp>
        <p:nvSpPr>
          <p:cNvPr id="518" name="Google Shape;518;p74"/>
          <p:cNvSpPr txBox="1"/>
          <p:nvPr/>
        </p:nvSpPr>
        <p:spPr>
          <a:xfrm>
            <a:off x="7643250" y="4407200"/>
            <a:ext cx="1563600" cy="17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Verdana"/>
                <a:ea typeface="Verdana"/>
                <a:cs typeface="Verdana"/>
                <a:sym typeface="Verdana"/>
              </a:rPr>
              <a:t>cultura da interface</a:t>
            </a:r>
            <a:endParaRPr>
              <a:solidFill>
                <a:srgbClr val="FFFFFF"/>
              </a:solidFill>
              <a:latin typeface="Verdana"/>
              <a:ea typeface="Verdana"/>
              <a:cs typeface="Verdana"/>
              <a:sym typeface="Verdana"/>
            </a:endParaRPr>
          </a:p>
        </p:txBody>
      </p:sp>
      <p:sp>
        <p:nvSpPr>
          <p:cNvPr id="519" name="Google Shape;519;p74"/>
          <p:cNvSpPr txBox="1"/>
          <p:nvPr>
            <p:ph idx="4294967295" type="body"/>
          </p:nvPr>
        </p:nvSpPr>
        <p:spPr>
          <a:xfrm>
            <a:off x="716425" y="1991675"/>
            <a:ext cx="18201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400">
                <a:latin typeface="Montserrat"/>
                <a:ea typeface="Montserrat"/>
                <a:cs typeface="Montserrat"/>
                <a:sym typeface="Montserrat"/>
              </a:rPr>
              <a:t>Início da era dos computadores</a:t>
            </a:r>
            <a:endParaRPr b="1" sz="1400">
              <a:latin typeface="Montserrat"/>
              <a:ea typeface="Montserrat"/>
              <a:cs typeface="Montserrat"/>
              <a:sym typeface="Montserrat"/>
            </a:endParaRPr>
          </a:p>
          <a:p>
            <a:pPr indent="0" lvl="0" marL="0" rtl="0" algn="ctr">
              <a:spcBef>
                <a:spcPts val="0"/>
              </a:spcBef>
              <a:spcAft>
                <a:spcPts val="0"/>
              </a:spcAft>
              <a:buClr>
                <a:schemeClr val="dk1"/>
              </a:buClr>
              <a:buSzPts val="1100"/>
              <a:buFont typeface="Arial"/>
              <a:buNone/>
            </a:pPr>
            <a:r>
              <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p:txBody>
      </p:sp>
      <p:sp>
        <p:nvSpPr>
          <p:cNvPr id="520" name="Google Shape;520;p74"/>
          <p:cNvSpPr/>
          <p:nvPr/>
        </p:nvSpPr>
        <p:spPr>
          <a:xfrm>
            <a:off x="-124025" y="-539025"/>
            <a:ext cx="5574600" cy="5574600"/>
          </a:xfrm>
          <a:prstGeom prst="ellipse">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4"/>
          <p:cNvSpPr txBox="1"/>
          <p:nvPr/>
        </p:nvSpPr>
        <p:spPr>
          <a:xfrm>
            <a:off x="776050" y="858675"/>
            <a:ext cx="39297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Verdana"/>
                <a:ea typeface="Verdana"/>
                <a:cs typeface="Verdana"/>
                <a:sym typeface="Verdana"/>
              </a:rPr>
              <a:t>Que estamos rodeados de computadores de diversos formatos (smartphones,</a:t>
            </a:r>
            <a:endParaRPr>
              <a:solidFill>
                <a:srgbClr val="FFFFFF"/>
              </a:solidFill>
              <a:latin typeface="Verdana"/>
              <a:ea typeface="Verdana"/>
              <a:cs typeface="Verdana"/>
              <a:sym typeface="Verdana"/>
            </a:endParaRPr>
          </a:p>
          <a:p>
            <a:pPr indent="0" lvl="0" marL="0" rtl="0" algn="l">
              <a:spcBef>
                <a:spcPts val="0"/>
              </a:spcBef>
              <a:spcAft>
                <a:spcPts val="0"/>
              </a:spcAft>
              <a:buNone/>
            </a:pPr>
            <a:r>
              <a:rPr lang="es">
                <a:solidFill>
                  <a:srgbClr val="FFFFFF"/>
                </a:solidFill>
                <a:latin typeface="Verdana"/>
                <a:ea typeface="Verdana"/>
                <a:cs typeface="Verdana"/>
                <a:sym typeface="Verdana"/>
              </a:rPr>
              <a:t>tablets, notebooks e desktops) é algo fácil de notar.</a:t>
            </a:r>
            <a:endParaRPr>
              <a:solidFill>
                <a:srgbClr val="FFFFFF"/>
              </a:solidFill>
              <a:latin typeface="Verdana"/>
              <a:ea typeface="Verdana"/>
              <a:cs typeface="Verdana"/>
              <a:sym typeface="Verdana"/>
            </a:endParaRPr>
          </a:p>
          <a:p>
            <a:pPr indent="0" lvl="0" marL="0" rtl="0" algn="l">
              <a:spcBef>
                <a:spcPts val="0"/>
              </a:spcBef>
              <a:spcAft>
                <a:spcPts val="0"/>
              </a:spcAft>
              <a:buNone/>
            </a:pPr>
            <a:r>
              <a:t/>
            </a:r>
            <a:endParaRPr>
              <a:solidFill>
                <a:srgbClr val="FFFFFF"/>
              </a:solidFill>
              <a:latin typeface="Verdana"/>
              <a:ea typeface="Verdana"/>
              <a:cs typeface="Verdana"/>
              <a:sym typeface="Verdana"/>
            </a:endParaRPr>
          </a:p>
          <a:p>
            <a:pPr indent="0" lvl="0" marL="0" rtl="0" algn="l">
              <a:spcBef>
                <a:spcPts val="0"/>
              </a:spcBef>
              <a:spcAft>
                <a:spcPts val="0"/>
              </a:spcAft>
              <a:buNone/>
            </a:pPr>
            <a:r>
              <a:rPr lang="es">
                <a:solidFill>
                  <a:srgbClr val="FFFFFF"/>
                </a:solidFill>
                <a:latin typeface="Verdana"/>
                <a:ea typeface="Verdana"/>
                <a:cs typeface="Verdana"/>
                <a:sym typeface="Verdana"/>
              </a:rPr>
              <a:t>Já afirmar que esses objetos ultrapassam a condição de </a:t>
            </a:r>
            <a:r>
              <a:rPr lang="es">
                <a:solidFill>
                  <a:srgbClr val="C9DAF8"/>
                </a:solidFill>
                <a:latin typeface="Verdana"/>
                <a:ea typeface="Verdana"/>
                <a:cs typeface="Verdana"/>
                <a:sym typeface="Verdana"/>
              </a:rPr>
              <a:t>meras ferramentas</a:t>
            </a:r>
            <a:r>
              <a:rPr lang="es">
                <a:solidFill>
                  <a:srgbClr val="FFFFFF"/>
                </a:solidFill>
                <a:latin typeface="Verdana"/>
                <a:ea typeface="Verdana"/>
                <a:cs typeface="Verdana"/>
                <a:sym typeface="Verdana"/>
              </a:rPr>
              <a:t> para tornarem-se verdadeiros </a:t>
            </a:r>
            <a:r>
              <a:rPr lang="es">
                <a:solidFill>
                  <a:srgbClr val="EAD1DC"/>
                </a:solidFill>
                <a:latin typeface="Verdana"/>
                <a:ea typeface="Verdana"/>
                <a:cs typeface="Verdana"/>
                <a:sym typeface="Verdana"/>
              </a:rPr>
              <a:t>agentes </a:t>
            </a:r>
            <a:r>
              <a:rPr lang="es">
                <a:solidFill>
                  <a:srgbClr val="FFFFFF"/>
                </a:solidFill>
                <a:latin typeface="Verdana"/>
                <a:ea typeface="Verdana"/>
                <a:cs typeface="Verdana"/>
                <a:sym typeface="Verdana"/>
              </a:rPr>
              <a:t>que definem nossa cultura é um movimento mais ousado.</a:t>
            </a:r>
            <a:endParaRPr>
              <a:solidFill>
                <a:srgbClr val="FFFFFF"/>
              </a:solidFill>
              <a:latin typeface="Verdana"/>
              <a:ea typeface="Verdana"/>
              <a:cs typeface="Verdana"/>
              <a:sym typeface="Verdana"/>
            </a:endParaRPr>
          </a:p>
          <a:p>
            <a:pPr indent="0" lvl="0" marL="0" rtl="0" algn="l">
              <a:spcBef>
                <a:spcPts val="0"/>
              </a:spcBef>
              <a:spcAft>
                <a:spcPts val="0"/>
              </a:spcAft>
              <a:buNone/>
            </a:pPr>
            <a:r>
              <a:t/>
            </a:r>
            <a:endParaRPr>
              <a:solidFill>
                <a:srgbClr val="FFFFFF"/>
              </a:solidFill>
              <a:latin typeface="Verdana"/>
              <a:ea typeface="Verdana"/>
              <a:cs typeface="Verdana"/>
              <a:sym typeface="Verdana"/>
            </a:endParaRPr>
          </a:p>
          <a:p>
            <a:pPr indent="0" lvl="0" marL="0" rtl="0" algn="l">
              <a:spcBef>
                <a:spcPts val="0"/>
              </a:spcBef>
              <a:spcAft>
                <a:spcPts val="0"/>
              </a:spcAft>
              <a:buNone/>
            </a:pPr>
            <a:r>
              <a:rPr lang="es">
                <a:solidFill>
                  <a:srgbClr val="FFFFFF"/>
                </a:solidFill>
                <a:latin typeface="Verdana"/>
                <a:ea typeface="Verdana"/>
                <a:cs typeface="Verdana"/>
                <a:sym typeface="Verdana"/>
              </a:rPr>
              <a:t>Como é possível comprovar isso na realidade?</a:t>
            </a:r>
            <a:endParaRPr>
              <a:solidFill>
                <a:srgbClr val="FFFFFF"/>
              </a:solidFill>
              <a:latin typeface="Verdana"/>
              <a:ea typeface="Verdana"/>
              <a:cs typeface="Verdana"/>
              <a:sym typeface="Verdana"/>
            </a:endParaRPr>
          </a:p>
          <a:p>
            <a:pPr indent="0" lvl="0" marL="0" rtl="0" algn="l">
              <a:spcBef>
                <a:spcPts val="0"/>
              </a:spcBef>
              <a:spcAft>
                <a:spcPts val="0"/>
              </a:spcAft>
              <a:buNone/>
            </a:pPr>
            <a:r>
              <a:t/>
            </a:r>
            <a:endParaRPr>
              <a:solidFill>
                <a:srgbClr val="FFFFFF"/>
              </a:solidFill>
              <a:latin typeface="Verdana"/>
              <a:ea typeface="Verdana"/>
              <a:cs typeface="Verdana"/>
              <a:sym typeface="Verdan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75"/>
          <p:cNvSpPr txBox="1"/>
          <p:nvPr>
            <p:ph idx="4294967295" type="body"/>
          </p:nvPr>
        </p:nvSpPr>
        <p:spPr>
          <a:xfrm>
            <a:off x="1199425" y="4020006"/>
            <a:ext cx="8541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223947"/>
                </a:solidFill>
              </a:rPr>
              <a:t>Alan Turing</a:t>
            </a:r>
            <a:endParaRPr sz="900">
              <a:solidFill>
                <a:srgbClr val="223947"/>
              </a:solidFill>
              <a:latin typeface="Montserrat Light"/>
              <a:ea typeface="Montserrat Light"/>
              <a:cs typeface="Montserrat Light"/>
              <a:sym typeface="Montserrat Light"/>
            </a:endParaRPr>
          </a:p>
        </p:txBody>
      </p:sp>
      <p:sp>
        <p:nvSpPr>
          <p:cNvPr id="527" name="Google Shape;527;p75"/>
          <p:cNvSpPr txBox="1"/>
          <p:nvPr>
            <p:ph idx="4294967295" type="body"/>
          </p:nvPr>
        </p:nvSpPr>
        <p:spPr>
          <a:xfrm>
            <a:off x="3464125" y="4020000"/>
            <a:ext cx="8976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223947"/>
                </a:solidFill>
              </a:rPr>
              <a:t>informações e dados</a:t>
            </a:r>
            <a:endParaRPr sz="900">
              <a:solidFill>
                <a:srgbClr val="223947"/>
              </a:solidFill>
              <a:latin typeface="Montserrat Light"/>
              <a:ea typeface="Montserrat Light"/>
              <a:cs typeface="Montserrat Light"/>
              <a:sym typeface="Montserrat Light"/>
            </a:endParaRPr>
          </a:p>
        </p:txBody>
      </p:sp>
      <p:sp>
        <p:nvSpPr>
          <p:cNvPr id="528" name="Google Shape;528;p75"/>
          <p:cNvSpPr txBox="1"/>
          <p:nvPr>
            <p:ph idx="4294967295" type="body"/>
          </p:nvPr>
        </p:nvSpPr>
        <p:spPr>
          <a:xfrm>
            <a:off x="2345950" y="1728427"/>
            <a:ext cx="854100" cy="49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223947"/>
                </a:solidFill>
              </a:rPr>
              <a:t>Douglas Engelbart</a:t>
            </a:r>
            <a:endParaRPr sz="900">
              <a:solidFill>
                <a:srgbClr val="223947"/>
              </a:solidFill>
              <a:latin typeface="Montserrat Light"/>
              <a:ea typeface="Montserrat Light"/>
              <a:cs typeface="Montserrat Light"/>
              <a:sym typeface="Montserrat Light"/>
            </a:endParaRPr>
          </a:p>
        </p:txBody>
      </p:sp>
      <p:sp>
        <p:nvSpPr>
          <p:cNvPr id="529" name="Google Shape;529;p75"/>
          <p:cNvSpPr txBox="1"/>
          <p:nvPr>
            <p:ph idx="4294967295" type="body"/>
          </p:nvPr>
        </p:nvSpPr>
        <p:spPr>
          <a:xfrm>
            <a:off x="4596475" y="1807922"/>
            <a:ext cx="854100" cy="3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223947"/>
                </a:solidFill>
              </a:rPr>
              <a:t>hiperlinks</a:t>
            </a:r>
            <a:endParaRPr sz="900">
              <a:solidFill>
                <a:srgbClr val="223947"/>
              </a:solidFill>
              <a:latin typeface="Montserrat Light"/>
              <a:ea typeface="Montserrat Light"/>
              <a:cs typeface="Montserrat Light"/>
              <a:sym typeface="Montserrat Light"/>
            </a:endParaRPr>
          </a:p>
        </p:txBody>
      </p:sp>
      <p:sp>
        <p:nvSpPr>
          <p:cNvPr id="530" name="Google Shape;530;p75"/>
          <p:cNvSpPr txBox="1"/>
          <p:nvPr>
            <p:ph idx="4294967295" type="body"/>
          </p:nvPr>
        </p:nvSpPr>
        <p:spPr>
          <a:xfrm>
            <a:off x="5772325" y="3927931"/>
            <a:ext cx="10116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1F3441"/>
                </a:solidFill>
              </a:rPr>
              <a:t>criar</a:t>
            </a:r>
            <a:endParaRPr sz="900">
              <a:solidFill>
                <a:srgbClr val="1F3441"/>
              </a:solidFill>
            </a:endParaRPr>
          </a:p>
          <a:p>
            <a:pPr indent="0" lvl="0" marL="0" rtl="0" algn="l">
              <a:spcBef>
                <a:spcPts val="0"/>
              </a:spcBef>
              <a:spcAft>
                <a:spcPts val="0"/>
              </a:spcAft>
              <a:buClr>
                <a:schemeClr val="dk1"/>
              </a:buClr>
              <a:buSzPts val="1100"/>
              <a:buFont typeface="Arial"/>
              <a:buNone/>
            </a:pPr>
            <a:r>
              <a:rPr lang="es" sz="900">
                <a:solidFill>
                  <a:srgbClr val="1F3441"/>
                </a:solidFill>
              </a:rPr>
              <a:t>ambientes culturais</a:t>
            </a:r>
            <a:endParaRPr sz="900">
              <a:solidFill>
                <a:srgbClr val="1F3441"/>
              </a:solidFill>
            </a:endParaRPr>
          </a:p>
          <a:p>
            <a:pPr indent="0" lvl="0" marL="0" rtl="0" algn="l">
              <a:spcBef>
                <a:spcPts val="0"/>
              </a:spcBef>
              <a:spcAft>
                <a:spcPts val="0"/>
              </a:spcAft>
              <a:buClr>
                <a:schemeClr val="dk1"/>
              </a:buClr>
              <a:buSzPts val="1100"/>
              <a:buFont typeface="Arial"/>
              <a:buNone/>
            </a:pPr>
            <a:r>
              <a:t/>
            </a:r>
            <a:endParaRPr sz="900">
              <a:solidFill>
                <a:srgbClr val="1F3441"/>
              </a:solidFill>
            </a:endParaRPr>
          </a:p>
          <a:p>
            <a:pPr indent="0" lvl="0" marL="0" rtl="0" algn="l">
              <a:spcBef>
                <a:spcPts val="0"/>
              </a:spcBef>
              <a:spcAft>
                <a:spcPts val="0"/>
              </a:spcAft>
              <a:buClr>
                <a:schemeClr val="dk1"/>
              </a:buClr>
              <a:buSzPts val="1100"/>
              <a:buFont typeface="Arial"/>
              <a:buNone/>
            </a:pPr>
            <a:r>
              <a:t/>
            </a:r>
            <a:endParaRPr sz="900">
              <a:solidFill>
                <a:srgbClr val="223947"/>
              </a:solidFill>
              <a:latin typeface="Montserrat Light"/>
              <a:ea typeface="Montserrat Light"/>
              <a:cs typeface="Montserrat Light"/>
              <a:sym typeface="Montserrat Light"/>
            </a:endParaRPr>
          </a:p>
        </p:txBody>
      </p:sp>
      <p:sp>
        <p:nvSpPr>
          <p:cNvPr id="531" name="Google Shape;531;p75"/>
          <p:cNvSpPr txBox="1"/>
          <p:nvPr>
            <p:ph idx="4294967295" type="body"/>
          </p:nvPr>
        </p:nvSpPr>
        <p:spPr>
          <a:xfrm>
            <a:off x="6847000" y="1753850"/>
            <a:ext cx="940200" cy="67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900">
                <a:solidFill>
                  <a:srgbClr val="223947"/>
                </a:solidFill>
              </a:rPr>
              <a:t>designers de interface</a:t>
            </a:r>
            <a:endParaRPr sz="900">
              <a:solidFill>
                <a:srgbClr val="223947"/>
              </a:solidFill>
              <a:latin typeface="Montserrat Light"/>
              <a:ea typeface="Montserrat Light"/>
              <a:cs typeface="Montserrat Light"/>
              <a:sym typeface="Montserrat Light"/>
            </a:endParaRPr>
          </a:p>
        </p:txBody>
      </p:sp>
      <p:grpSp>
        <p:nvGrpSpPr>
          <p:cNvPr id="532" name="Google Shape;532;p75"/>
          <p:cNvGrpSpPr/>
          <p:nvPr/>
        </p:nvGrpSpPr>
        <p:grpSpPr>
          <a:xfrm rot="5400000">
            <a:off x="3720657" y="-489168"/>
            <a:ext cx="1702686" cy="7131486"/>
            <a:chOff x="3200035" y="1938750"/>
            <a:chExt cx="159427" cy="667667"/>
          </a:xfrm>
        </p:grpSpPr>
        <p:sp>
          <p:nvSpPr>
            <p:cNvPr id="533" name="Google Shape;533;p75"/>
            <p:cNvSpPr/>
            <p:nvPr/>
          </p:nvSpPr>
          <p:spPr>
            <a:xfrm>
              <a:off x="3200035" y="1938750"/>
              <a:ext cx="159427" cy="667667"/>
            </a:xfrm>
            <a:custGeom>
              <a:rect b="b" l="l" r="r" t="t"/>
              <a:pathLst>
                <a:path extrusionOk="0" h="91118" w="2175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5"/>
            <p:cNvSpPr/>
            <p:nvPr/>
          </p:nvSpPr>
          <p:spPr>
            <a:xfrm>
              <a:off x="3216795" y="2193083"/>
              <a:ext cx="90423" cy="76001"/>
            </a:xfrm>
            <a:custGeom>
              <a:rect b="b" l="l" r="r" t="t"/>
              <a:pathLst>
                <a:path extrusionOk="0" h="10372" w="12336">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75"/>
            <p:cNvSpPr/>
            <p:nvPr/>
          </p:nvSpPr>
          <p:spPr>
            <a:xfrm>
              <a:off x="3244021" y="2213249"/>
              <a:ext cx="55869" cy="55770"/>
            </a:xfrm>
            <a:custGeom>
              <a:rect b="b" l="l" r="r" t="t"/>
              <a:pathLst>
                <a:path extrusionOk="0" h="7611" w="7622">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75"/>
            <p:cNvSpPr/>
            <p:nvPr/>
          </p:nvSpPr>
          <p:spPr>
            <a:xfrm>
              <a:off x="3234354" y="2206046"/>
              <a:ext cx="55276" cy="50369"/>
            </a:xfrm>
            <a:custGeom>
              <a:rect b="b" l="l" r="r" t="t"/>
              <a:pathLst>
                <a:path extrusionOk="0" h="6874" w="7541">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75"/>
            <p:cNvSpPr/>
            <p:nvPr/>
          </p:nvSpPr>
          <p:spPr>
            <a:xfrm>
              <a:off x="3216795" y="1980642"/>
              <a:ext cx="90423" cy="76001"/>
            </a:xfrm>
            <a:custGeom>
              <a:rect b="b" l="l" r="r" t="t"/>
              <a:pathLst>
                <a:path extrusionOk="0" h="10372" w="12336">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5"/>
            <p:cNvSpPr/>
            <p:nvPr/>
          </p:nvSpPr>
          <p:spPr>
            <a:xfrm>
              <a:off x="3244021" y="2000727"/>
              <a:ext cx="55869" cy="55850"/>
            </a:xfrm>
            <a:custGeom>
              <a:rect b="b" l="l" r="r" t="t"/>
              <a:pathLst>
                <a:path extrusionOk="0" h="7622" w="7622">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5"/>
            <p:cNvSpPr/>
            <p:nvPr/>
          </p:nvSpPr>
          <p:spPr>
            <a:xfrm>
              <a:off x="3234098" y="1993392"/>
              <a:ext cx="55532" cy="50552"/>
            </a:xfrm>
            <a:custGeom>
              <a:rect b="b" l="l" r="r" t="t"/>
              <a:pathLst>
                <a:path extrusionOk="0" h="6899" w="7576">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5"/>
            <p:cNvSpPr/>
            <p:nvPr/>
          </p:nvSpPr>
          <p:spPr>
            <a:xfrm>
              <a:off x="3234603" y="2086687"/>
              <a:ext cx="101301" cy="76257"/>
            </a:xfrm>
            <a:custGeom>
              <a:rect b="b" l="l" r="r" t="t"/>
              <a:pathLst>
                <a:path extrusionOk="0" h="10407" w="1382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5"/>
            <p:cNvSpPr/>
            <p:nvPr/>
          </p:nvSpPr>
          <p:spPr>
            <a:xfrm>
              <a:off x="3278765" y="2107116"/>
              <a:ext cx="55781" cy="55762"/>
            </a:xfrm>
            <a:custGeom>
              <a:rect b="b" l="l" r="r" t="t"/>
              <a:pathLst>
                <a:path extrusionOk="0" h="7610" w="761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5"/>
            <p:cNvSpPr/>
            <p:nvPr/>
          </p:nvSpPr>
          <p:spPr>
            <a:xfrm>
              <a:off x="3268754" y="2099693"/>
              <a:ext cx="54938" cy="49864"/>
            </a:xfrm>
            <a:custGeom>
              <a:rect b="b" l="l" r="r" t="t"/>
              <a:pathLst>
                <a:path extrusionOk="0" h="6805" w="749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75"/>
            <p:cNvSpPr/>
            <p:nvPr/>
          </p:nvSpPr>
          <p:spPr>
            <a:xfrm>
              <a:off x="3234603" y="2298535"/>
              <a:ext cx="101301" cy="76257"/>
            </a:xfrm>
            <a:custGeom>
              <a:rect b="b" l="l" r="r" t="t"/>
              <a:pathLst>
                <a:path extrusionOk="0" h="10407" w="1382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5"/>
            <p:cNvSpPr/>
            <p:nvPr/>
          </p:nvSpPr>
          <p:spPr>
            <a:xfrm>
              <a:off x="3278765" y="2318964"/>
              <a:ext cx="55781" cy="55770"/>
            </a:xfrm>
            <a:custGeom>
              <a:rect b="b" l="l" r="r" t="t"/>
              <a:pathLst>
                <a:path extrusionOk="0" h="7611" w="761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75"/>
            <p:cNvSpPr/>
            <p:nvPr/>
          </p:nvSpPr>
          <p:spPr>
            <a:xfrm>
              <a:off x="3269004" y="2311754"/>
              <a:ext cx="56287" cy="51058"/>
            </a:xfrm>
            <a:custGeom>
              <a:rect b="b" l="l" r="r" t="t"/>
              <a:pathLst>
                <a:path extrusionOk="0" h="6968" w="7679">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75"/>
            <p:cNvSpPr/>
            <p:nvPr/>
          </p:nvSpPr>
          <p:spPr>
            <a:xfrm>
              <a:off x="3216780" y="2404433"/>
              <a:ext cx="90438" cy="76074"/>
            </a:xfrm>
            <a:custGeom>
              <a:rect b="b" l="l" r="r" t="t"/>
              <a:pathLst>
                <a:path extrusionOk="0" h="10382" w="12338">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75"/>
            <p:cNvSpPr/>
            <p:nvPr/>
          </p:nvSpPr>
          <p:spPr>
            <a:xfrm>
              <a:off x="3244021" y="2424598"/>
              <a:ext cx="55869" cy="55762"/>
            </a:xfrm>
            <a:custGeom>
              <a:rect b="b" l="l" r="r" t="t"/>
              <a:pathLst>
                <a:path extrusionOk="0" h="7610" w="7622">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75"/>
            <p:cNvSpPr/>
            <p:nvPr/>
          </p:nvSpPr>
          <p:spPr>
            <a:xfrm>
              <a:off x="3233761" y="2417183"/>
              <a:ext cx="55869" cy="50618"/>
            </a:xfrm>
            <a:custGeom>
              <a:rect b="b" l="l" r="r" t="t"/>
              <a:pathLst>
                <a:path extrusionOk="0" h="6908" w="7622">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75"/>
            <p:cNvSpPr/>
            <p:nvPr/>
          </p:nvSpPr>
          <p:spPr>
            <a:xfrm>
              <a:off x="3234603" y="2510888"/>
              <a:ext cx="101301" cy="76184"/>
            </a:xfrm>
            <a:custGeom>
              <a:rect b="b" l="l" r="r" t="t"/>
              <a:pathLst>
                <a:path extrusionOk="0" h="10397" w="1382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75"/>
            <p:cNvSpPr/>
            <p:nvPr/>
          </p:nvSpPr>
          <p:spPr>
            <a:xfrm>
              <a:off x="3278765" y="2531237"/>
              <a:ext cx="55781" cy="55762"/>
            </a:xfrm>
            <a:custGeom>
              <a:rect b="b" l="l" r="r" t="t"/>
              <a:pathLst>
                <a:path extrusionOk="0" h="7610" w="761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5"/>
            <p:cNvSpPr/>
            <p:nvPr/>
          </p:nvSpPr>
          <p:spPr>
            <a:xfrm>
              <a:off x="3268754" y="2523843"/>
              <a:ext cx="54938" cy="49871"/>
            </a:xfrm>
            <a:custGeom>
              <a:rect b="b" l="l" r="r" t="t"/>
              <a:pathLst>
                <a:path extrusionOk="0" h="6806" w="7495">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 name="Google Shape;552;p75"/>
          <p:cNvSpPr txBox="1"/>
          <p:nvPr>
            <p:ph type="title"/>
          </p:nvPr>
        </p:nvSpPr>
        <p:spPr>
          <a:xfrm>
            <a:off x="671100" y="590000"/>
            <a:ext cx="7785000" cy="55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latin typeface="Montserrat Light"/>
                <a:ea typeface="Montserrat Light"/>
                <a:cs typeface="Montserrat Light"/>
                <a:sym typeface="Montserrat Light"/>
              </a:rPr>
              <a:t>História da </a:t>
            </a:r>
            <a:r>
              <a:rPr lang="es" sz="3600">
                <a:latin typeface="Montserrat Light"/>
                <a:ea typeface="Montserrat Light"/>
                <a:cs typeface="Montserrat Light"/>
                <a:sym typeface="Montserrat Light"/>
              </a:rPr>
              <a:t> </a:t>
            </a:r>
            <a:r>
              <a:rPr lang="es"/>
              <a:t>interface</a:t>
            </a:r>
            <a:endParaRPr sz="3600">
              <a:latin typeface="Montserrat Light"/>
              <a:ea typeface="Montserrat Light"/>
              <a:cs typeface="Montserrat Light"/>
              <a:sym typeface="Montserrat Light"/>
            </a:endParaRPr>
          </a:p>
        </p:txBody>
      </p:sp>
      <p:sp>
        <p:nvSpPr>
          <p:cNvPr id="553" name="Google Shape;553;p75"/>
          <p:cNvSpPr txBox="1"/>
          <p:nvPr>
            <p:ph idx="4294967295" type="body"/>
          </p:nvPr>
        </p:nvSpPr>
        <p:spPr>
          <a:xfrm>
            <a:off x="2197900" y="3321225"/>
            <a:ext cx="11502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latin typeface="Montserrat"/>
                <a:ea typeface="Montserrat"/>
                <a:cs typeface="Montserrat"/>
                <a:sym typeface="Montserrat"/>
              </a:rPr>
              <a:t>Graphic user interface</a:t>
            </a:r>
            <a:endParaRPr b="1" sz="1400">
              <a:solidFill>
                <a:srgbClr val="434343"/>
              </a:solidFill>
              <a:latin typeface="Montserrat"/>
              <a:ea typeface="Montserrat"/>
              <a:cs typeface="Montserrat"/>
              <a:sym typeface="Montserrat"/>
            </a:endParaRPr>
          </a:p>
        </p:txBody>
      </p:sp>
      <p:sp>
        <p:nvSpPr>
          <p:cNvPr id="554" name="Google Shape;554;p75"/>
          <p:cNvSpPr txBox="1"/>
          <p:nvPr>
            <p:ph idx="4294967295" type="body"/>
          </p:nvPr>
        </p:nvSpPr>
        <p:spPr>
          <a:xfrm>
            <a:off x="3106675" y="2079375"/>
            <a:ext cx="14901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latin typeface="Montserrat"/>
                <a:ea typeface="Montserrat"/>
                <a:cs typeface="Montserrat"/>
                <a:sym typeface="Montserrat"/>
              </a:rPr>
              <a:t>Cultura digital</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p:txBody>
      </p:sp>
      <p:sp>
        <p:nvSpPr>
          <p:cNvPr id="555" name="Google Shape;555;p75"/>
          <p:cNvSpPr txBox="1"/>
          <p:nvPr>
            <p:ph idx="4294967295" type="body"/>
          </p:nvPr>
        </p:nvSpPr>
        <p:spPr>
          <a:xfrm>
            <a:off x="4430700" y="3528125"/>
            <a:ext cx="12828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latin typeface="Montserrat"/>
                <a:ea typeface="Montserrat"/>
                <a:cs typeface="Montserrat"/>
                <a:sym typeface="Montserrat"/>
              </a:rPr>
              <a:t>Espaço-</a:t>
            </a:r>
            <a:br>
              <a:rPr b="1" lang="es" sz="1400">
                <a:latin typeface="Montserrat"/>
                <a:ea typeface="Montserrat"/>
                <a:cs typeface="Montserrat"/>
                <a:sym typeface="Montserrat"/>
              </a:rPr>
            </a:br>
            <a:r>
              <a:rPr b="1" lang="es" sz="1400">
                <a:latin typeface="Montserrat"/>
                <a:ea typeface="Montserrat"/>
                <a:cs typeface="Montserrat"/>
                <a:sym typeface="Montserrat"/>
              </a:rPr>
              <a:t>informação</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p:txBody>
      </p:sp>
      <p:sp>
        <p:nvSpPr>
          <p:cNvPr id="556" name="Google Shape;556;p75"/>
          <p:cNvSpPr txBox="1"/>
          <p:nvPr>
            <p:ph idx="4294967295" type="body"/>
          </p:nvPr>
        </p:nvSpPr>
        <p:spPr>
          <a:xfrm>
            <a:off x="5514450" y="2003175"/>
            <a:ext cx="12828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latin typeface="Montserrat"/>
                <a:ea typeface="Montserrat"/>
                <a:cs typeface="Montserrat"/>
                <a:sym typeface="Montserrat"/>
              </a:rPr>
              <a:t>Excesso de informação</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p:txBody>
      </p:sp>
      <p:sp>
        <p:nvSpPr>
          <p:cNvPr id="557" name="Google Shape;557;p75"/>
          <p:cNvSpPr txBox="1"/>
          <p:nvPr>
            <p:ph idx="4294967295" type="body"/>
          </p:nvPr>
        </p:nvSpPr>
        <p:spPr>
          <a:xfrm>
            <a:off x="6776523" y="3520875"/>
            <a:ext cx="1195800" cy="33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latin typeface="Montserrat"/>
                <a:ea typeface="Montserrat"/>
                <a:cs typeface="Montserrat"/>
                <a:sym typeface="Montserrat"/>
              </a:rPr>
              <a:t>Espaço simbólico</a:t>
            </a:r>
            <a:endParaRPr b="1" sz="1400">
              <a:solidFill>
                <a:srgbClr val="434343"/>
              </a:solidFill>
              <a:latin typeface="Montserrat"/>
              <a:ea typeface="Montserrat"/>
              <a:cs typeface="Montserrat"/>
              <a:sym typeface="Montserrat"/>
            </a:endParaRPr>
          </a:p>
        </p:txBody>
      </p:sp>
      <p:sp>
        <p:nvSpPr>
          <p:cNvPr id="558" name="Google Shape;558;p75"/>
          <p:cNvSpPr txBox="1"/>
          <p:nvPr/>
        </p:nvSpPr>
        <p:spPr>
          <a:xfrm>
            <a:off x="7643250" y="4407200"/>
            <a:ext cx="1563600" cy="17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latin typeface="Verdana"/>
                <a:ea typeface="Verdana"/>
                <a:cs typeface="Verdana"/>
                <a:sym typeface="Verdana"/>
              </a:rPr>
              <a:t>cultura da interface</a:t>
            </a:r>
            <a:endParaRPr>
              <a:solidFill>
                <a:srgbClr val="FFFFFF"/>
              </a:solidFill>
              <a:latin typeface="Verdana"/>
              <a:ea typeface="Verdana"/>
              <a:cs typeface="Verdana"/>
              <a:sym typeface="Verdana"/>
            </a:endParaRPr>
          </a:p>
        </p:txBody>
      </p:sp>
      <p:sp>
        <p:nvSpPr>
          <p:cNvPr id="559" name="Google Shape;559;p75"/>
          <p:cNvSpPr txBox="1"/>
          <p:nvPr>
            <p:ph idx="4294967295" type="body"/>
          </p:nvPr>
        </p:nvSpPr>
        <p:spPr>
          <a:xfrm>
            <a:off x="640225" y="1991675"/>
            <a:ext cx="18201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latin typeface="Montserrat"/>
                <a:ea typeface="Montserrat"/>
                <a:cs typeface="Montserrat"/>
                <a:sym typeface="Montserrat"/>
              </a:rPr>
              <a:t>Início da era dos computadores</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76"/>
          <p:cNvPicPr preferRelativeResize="0"/>
          <p:nvPr/>
        </p:nvPicPr>
        <p:blipFill>
          <a:blip r:embed="rId3">
            <a:alphaModFix/>
          </a:blip>
          <a:stretch>
            <a:fillRect/>
          </a:stretch>
        </p:blipFill>
        <p:spPr>
          <a:xfrm>
            <a:off x="3446675" y="-24675"/>
            <a:ext cx="6144225" cy="5226200"/>
          </a:xfrm>
          <a:prstGeom prst="rect">
            <a:avLst/>
          </a:prstGeom>
          <a:noFill/>
          <a:ln>
            <a:noFill/>
          </a:ln>
        </p:spPr>
      </p:pic>
      <p:sp>
        <p:nvSpPr>
          <p:cNvPr id="565" name="Google Shape;565;p76"/>
          <p:cNvSpPr txBox="1"/>
          <p:nvPr>
            <p:ph idx="4294967295" type="body"/>
          </p:nvPr>
        </p:nvSpPr>
        <p:spPr>
          <a:xfrm>
            <a:off x="446525" y="147225"/>
            <a:ext cx="1820100" cy="67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latin typeface="Montserrat"/>
                <a:ea typeface="Montserrat"/>
                <a:cs typeface="Montserrat"/>
                <a:sym typeface="Montserrat"/>
              </a:rPr>
              <a:t>Início da era dos computadores</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a:p>
            <a:pPr indent="0" lvl="0" marL="0" rtl="0" algn="ctr">
              <a:spcBef>
                <a:spcPts val="0"/>
              </a:spcBef>
              <a:spcAft>
                <a:spcPts val="0"/>
              </a:spcAft>
              <a:buNone/>
            </a:pPr>
            <a:r>
              <a:t/>
            </a:r>
            <a:endParaRPr b="1" sz="1400">
              <a:latin typeface="Montserrat"/>
              <a:ea typeface="Montserrat"/>
              <a:cs typeface="Montserrat"/>
              <a:sym typeface="Montserrat"/>
            </a:endParaRPr>
          </a:p>
        </p:txBody>
      </p:sp>
      <p:grpSp>
        <p:nvGrpSpPr>
          <p:cNvPr id="566" name="Google Shape;566;p76"/>
          <p:cNvGrpSpPr/>
          <p:nvPr/>
        </p:nvGrpSpPr>
        <p:grpSpPr>
          <a:xfrm>
            <a:off x="-3305143" y="-12862123"/>
            <a:ext cx="15911687" cy="21154582"/>
            <a:chOff x="1212871" y="2594427"/>
            <a:chExt cx="813747" cy="1081899"/>
          </a:xfrm>
        </p:grpSpPr>
        <p:sp>
          <p:nvSpPr>
            <p:cNvPr id="567" name="Google Shape;567;p76"/>
            <p:cNvSpPr/>
            <p:nvPr/>
          </p:nvSpPr>
          <p:spPr>
            <a:xfrm rot="5400000">
              <a:off x="1078795" y="2728503"/>
              <a:ext cx="1081899" cy="813747"/>
            </a:xfrm>
            <a:custGeom>
              <a:rect b="b" l="l" r="r" t="t"/>
              <a:pathLst>
                <a:path extrusionOk="0" h="10397" w="1382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6"/>
            <p:cNvSpPr/>
            <p:nvPr/>
          </p:nvSpPr>
          <p:spPr>
            <a:xfrm rot="5400000">
              <a:off x="1213587" y="3066142"/>
              <a:ext cx="595749" cy="595616"/>
            </a:xfrm>
            <a:custGeom>
              <a:rect b="b" l="l" r="r" t="t"/>
              <a:pathLst>
                <a:path extrusionOk="0" h="7610" w="761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 name="Google Shape;569;p76"/>
          <p:cNvSpPr txBox="1"/>
          <p:nvPr/>
        </p:nvSpPr>
        <p:spPr>
          <a:xfrm>
            <a:off x="637325" y="1012225"/>
            <a:ext cx="2399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Montserrat"/>
                <a:ea typeface="Montserrat"/>
                <a:cs typeface="Montserrat"/>
                <a:sym typeface="Montserrat"/>
              </a:rPr>
              <a:t>P</a:t>
            </a:r>
            <a:r>
              <a:rPr lang="es">
                <a:latin typeface="Montserrat"/>
                <a:ea typeface="Montserrat"/>
                <a:cs typeface="Montserrat"/>
                <a:sym typeface="Montserrat"/>
              </a:rPr>
              <a:t>ré-interface gráfica</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s">
                <a:latin typeface="Montserrat"/>
                <a:ea typeface="Montserrat"/>
                <a:cs typeface="Montserrat"/>
                <a:sym typeface="Montserrat"/>
              </a:rPr>
              <a:t>O matemático Alan Turing, um dos inventores da computação moderna.</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0" lvl="0" marL="0" rtl="0" algn="l">
              <a:spcBef>
                <a:spcPts val="0"/>
              </a:spcBef>
              <a:spcAft>
                <a:spcPts val="0"/>
              </a:spcAft>
              <a:buNone/>
            </a:pPr>
            <a:r>
              <a:rPr lang="es">
                <a:latin typeface="Montserrat"/>
                <a:ea typeface="Montserrat"/>
                <a:cs typeface="Montserrat"/>
                <a:sym typeface="Montserrat"/>
              </a:rPr>
              <a:t>Iteração direta nos circuitos dos computadores</a:t>
            </a:r>
            <a:endParaRPr>
              <a:latin typeface="Montserrat"/>
              <a:ea typeface="Montserrat"/>
              <a:cs typeface="Montserrat"/>
              <a:sym typeface="Montserrat"/>
            </a:endParaRPr>
          </a:p>
        </p:txBody>
      </p:sp>
      <p:sp>
        <p:nvSpPr>
          <p:cNvPr id="570" name="Google Shape;570;p76"/>
          <p:cNvSpPr txBox="1"/>
          <p:nvPr/>
        </p:nvSpPr>
        <p:spPr>
          <a:xfrm>
            <a:off x="3733925" y="440725"/>
            <a:ext cx="43188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Montserrat Light"/>
                <a:ea typeface="Montserrat Light"/>
                <a:cs typeface="Montserrat Light"/>
                <a:sym typeface="Montserrat Light"/>
              </a:rPr>
              <a:t>“Antes aqui era </a:t>
            </a:r>
            <a:br>
              <a:rPr lang="es">
                <a:solidFill>
                  <a:schemeClr val="lt1"/>
                </a:solidFill>
                <a:latin typeface="Montserrat Light"/>
                <a:ea typeface="Montserrat Light"/>
                <a:cs typeface="Montserrat Light"/>
                <a:sym typeface="Montserrat Light"/>
              </a:rPr>
            </a:br>
            <a:r>
              <a:rPr lang="es">
                <a:solidFill>
                  <a:schemeClr val="lt1"/>
                </a:solidFill>
                <a:latin typeface="Montserrat Light"/>
                <a:ea typeface="Montserrat Light"/>
                <a:cs typeface="Montserrat Light"/>
                <a:sym typeface="Montserrat Light"/>
              </a:rPr>
              <a:t>tudo mato”.</a:t>
            </a:r>
            <a:endParaRPr>
              <a:solidFill>
                <a:schemeClr val="lt1"/>
              </a:solidFill>
              <a:latin typeface="Montserrat Light"/>
              <a:ea typeface="Montserrat Light"/>
              <a:cs typeface="Montserrat Light"/>
              <a:sym typeface="Montserrat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grpSp>
        <p:nvGrpSpPr>
          <p:cNvPr id="575" name="Google Shape;575;p77"/>
          <p:cNvGrpSpPr/>
          <p:nvPr/>
        </p:nvGrpSpPr>
        <p:grpSpPr>
          <a:xfrm flipH="1" rot="10800000">
            <a:off x="256" y="1502305"/>
            <a:ext cx="3653800" cy="953428"/>
            <a:chOff x="4173650" y="2515975"/>
            <a:chExt cx="216413" cy="56475"/>
          </a:xfrm>
        </p:grpSpPr>
        <p:sp>
          <p:nvSpPr>
            <p:cNvPr id="576" name="Google Shape;576;p7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 name="Google Shape;578;p77"/>
          <p:cNvSpPr txBox="1"/>
          <p:nvPr/>
        </p:nvSpPr>
        <p:spPr>
          <a:xfrm>
            <a:off x="479300" y="1641975"/>
            <a:ext cx="15918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Clr>
                <a:schemeClr val="dk1"/>
              </a:buClr>
              <a:buSzPts val="1100"/>
              <a:buFont typeface="Arial"/>
              <a:buNone/>
            </a:pPr>
            <a:r>
              <a:rPr b="1" lang="es">
                <a:solidFill>
                  <a:schemeClr val="lt1"/>
                </a:solidFill>
                <a:latin typeface="Montserrat"/>
                <a:ea typeface="Montserrat"/>
                <a:cs typeface="Montserrat"/>
                <a:sym typeface="Montserrat"/>
              </a:rPr>
              <a:t>Linhas de</a:t>
            </a:r>
            <a:br>
              <a:rPr b="1" lang="es">
                <a:solidFill>
                  <a:schemeClr val="lt1"/>
                </a:solidFill>
                <a:latin typeface="Montserrat"/>
                <a:ea typeface="Montserrat"/>
                <a:cs typeface="Montserrat"/>
                <a:sym typeface="Montserrat"/>
              </a:rPr>
            </a:br>
            <a:r>
              <a:rPr b="1" lang="es">
                <a:solidFill>
                  <a:schemeClr val="lt1"/>
                </a:solidFill>
                <a:latin typeface="Montserrat"/>
                <a:ea typeface="Montserrat"/>
                <a:cs typeface="Montserrat"/>
                <a:sym typeface="Montserrat"/>
              </a:rPr>
              <a:t>comando</a:t>
            </a:r>
            <a:endParaRPr sz="900">
              <a:solidFill>
                <a:schemeClr val="lt1"/>
              </a:solidFill>
              <a:latin typeface="Montserrat Light"/>
              <a:ea typeface="Montserrat Light"/>
              <a:cs typeface="Montserrat Light"/>
              <a:sym typeface="Montserrat Light"/>
            </a:endParaRPr>
          </a:p>
        </p:txBody>
      </p:sp>
      <p:sp>
        <p:nvSpPr>
          <p:cNvPr id="579" name="Google Shape;579;p77"/>
          <p:cNvSpPr txBox="1"/>
          <p:nvPr/>
        </p:nvSpPr>
        <p:spPr>
          <a:xfrm>
            <a:off x="2321025" y="1572975"/>
            <a:ext cx="10269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000">
                <a:solidFill>
                  <a:srgbClr val="434343"/>
                </a:solidFill>
                <a:latin typeface="Montserrat"/>
                <a:ea typeface="Montserrat"/>
                <a:cs typeface="Montserrat"/>
                <a:sym typeface="Montserrat"/>
              </a:rPr>
              <a:t>1950 e</a:t>
            </a:r>
            <a:endParaRPr b="1" sz="2000">
              <a:solidFill>
                <a:srgbClr val="434343"/>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s" sz="2000">
                <a:solidFill>
                  <a:srgbClr val="434343"/>
                </a:solidFill>
                <a:latin typeface="Montserrat"/>
                <a:ea typeface="Montserrat"/>
                <a:cs typeface="Montserrat"/>
                <a:sym typeface="Montserrat"/>
              </a:rPr>
              <a:t>1960</a:t>
            </a:r>
            <a:endParaRPr b="1" sz="2000">
              <a:solidFill>
                <a:srgbClr val="434343"/>
              </a:solidFill>
              <a:latin typeface="Montserrat"/>
              <a:ea typeface="Montserrat"/>
              <a:cs typeface="Montserrat"/>
              <a:sym typeface="Montserrat"/>
            </a:endParaRPr>
          </a:p>
        </p:txBody>
      </p:sp>
      <p:grpSp>
        <p:nvGrpSpPr>
          <p:cNvPr id="580" name="Google Shape;580;p77"/>
          <p:cNvGrpSpPr/>
          <p:nvPr/>
        </p:nvGrpSpPr>
        <p:grpSpPr>
          <a:xfrm flipH="1" rot="10800000">
            <a:off x="256" y="2663903"/>
            <a:ext cx="3653800" cy="953428"/>
            <a:chOff x="4173650" y="2515975"/>
            <a:chExt cx="216413" cy="56475"/>
          </a:xfrm>
        </p:grpSpPr>
        <p:sp>
          <p:nvSpPr>
            <p:cNvPr id="581" name="Google Shape;581;p7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448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77"/>
          <p:cNvGrpSpPr/>
          <p:nvPr/>
        </p:nvGrpSpPr>
        <p:grpSpPr>
          <a:xfrm flipH="1" rot="10800000">
            <a:off x="256" y="3825503"/>
            <a:ext cx="3653800" cy="953428"/>
            <a:chOff x="4173650" y="2515975"/>
            <a:chExt cx="216413" cy="56475"/>
          </a:xfrm>
        </p:grpSpPr>
        <p:sp>
          <p:nvSpPr>
            <p:cNvPr id="584" name="Google Shape;584;p77"/>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77"/>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FF57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86" name="Google Shape;586;p77"/>
          <p:cNvPicPr preferRelativeResize="0"/>
          <p:nvPr/>
        </p:nvPicPr>
        <p:blipFill>
          <a:blip r:embed="rId3">
            <a:alphaModFix/>
          </a:blip>
          <a:stretch>
            <a:fillRect/>
          </a:stretch>
        </p:blipFill>
        <p:spPr>
          <a:xfrm>
            <a:off x="4350204" y="415313"/>
            <a:ext cx="3776475" cy="2907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grpSp>
        <p:nvGrpSpPr>
          <p:cNvPr id="591" name="Google Shape;591;p78"/>
          <p:cNvGrpSpPr/>
          <p:nvPr/>
        </p:nvGrpSpPr>
        <p:grpSpPr>
          <a:xfrm flipH="1" rot="10800000">
            <a:off x="256" y="1502305"/>
            <a:ext cx="3653800" cy="953428"/>
            <a:chOff x="4173650" y="2515975"/>
            <a:chExt cx="216413" cy="56475"/>
          </a:xfrm>
        </p:grpSpPr>
        <p:sp>
          <p:nvSpPr>
            <p:cNvPr id="592" name="Google Shape;592;p78"/>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78"/>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4" name="Google Shape;594;p78"/>
          <p:cNvSpPr txBox="1"/>
          <p:nvPr/>
        </p:nvSpPr>
        <p:spPr>
          <a:xfrm>
            <a:off x="479300" y="1641975"/>
            <a:ext cx="15918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Clr>
                <a:schemeClr val="dk1"/>
              </a:buClr>
              <a:buSzPts val="1100"/>
              <a:buFont typeface="Arial"/>
              <a:buNone/>
            </a:pPr>
            <a:r>
              <a:rPr b="1" lang="es">
                <a:solidFill>
                  <a:schemeClr val="lt1"/>
                </a:solidFill>
                <a:latin typeface="Montserrat"/>
                <a:ea typeface="Montserrat"/>
                <a:cs typeface="Montserrat"/>
                <a:sym typeface="Montserrat"/>
              </a:rPr>
              <a:t>Linhas de</a:t>
            </a:r>
            <a:br>
              <a:rPr b="1" lang="es">
                <a:solidFill>
                  <a:schemeClr val="lt1"/>
                </a:solidFill>
                <a:latin typeface="Montserrat"/>
                <a:ea typeface="Montserrat"/>
                <a:cs typeface="Montserrat"/>
                <a:sym typeface="Montserrat"/>
              </a:rPr>
            </a:br>
            <a:r>
              <a:rPr b="1" lang="es">
                <a:solidFill>
                  <a:schemeClr val="lt1"/>
                </a:solidFill>
                <a:latin typeface="Montserrat"/>
                <a:ea typeface="Montserrat"/>
                <a:cs typeface="Montserrat"/>
                <a:sym typeface="Montserrat"/>
              </a:rPr>
              <a:t>comando</a:t>
            </a:r>
            <a:endParaRPr sz="900">
              <a:solidFill>
                <a:schemeClr val="lt1"/>
              </a:solidFill>
              <a:latin typeface="Montserrat Light"/>
              <a:ea typeface="Montserrat Light"/>
              <a:cs typeface="Montserrat Light"/>
              <a:sym typeface="Montserrat Light"/>
            </a:endParaRPr>
          </a:p>
        </p:txBody>
      </p:sp>
      <p:sp>
        <p:nvSpPr>
          <p:cNvPr id="595" name="Google Shape;595;p78"/>
          <p:cNvSpPr txBox="1"/>
          <p:nvPr/>
        </p:nvSpPr>
        <p:spPr>
          <a:xfrm>
            <a:off x="2321025" y="1572975"/>
            <a:ext cx="10269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000">
                <a:solidFill>
                  <a:srgbClr val="434343"/>
                </a:solidFill>
                <a:latin typeface="Montserrat"/>
                <a:ea typeface="Montserrat"/>
                <a:cs typeface="Montserrat"/>
                <a:sym typeface="Montserrat"/>
              </a:rPr>
              <a:t>1950 e</a:t>
            </a:r>
            <a:endParaRPr b="1" sz="2000">
              <a:solidFill>
                <a:srgbClr val="434343"/>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s" sz="2000">
                <a:solidFill>
                  <a:srgbClr val="434343"/>
                </a:solidFill>
                <a:latin typeface="Montserrat"/>
                <a:ea typeface="Montserrat"/>
                <a:cs typeface="Montserrat"/>
                <a:sym typeface="Montserrat"/>
              </a:rPr>
              <a:t>1960</a:t>
            </a:r>
            <a:endParaRPr b="1" sz="2000">
              <a:solidFill>
                <a:srgbClr val="434343"/>
              </a:solidFill>
              <a:latin typeface="Montserrat"/>
              <a:ea typeface="Montserrat"/>
              <a:cs typeface="Montserrat"/>
              <a:sym typeface="Montserrat"/>
            </a:endParaRPr>
          </a:p>
        </p:txBody>
      </p:sp>
      <p:grpSp>
        <p:nvGrpSpPr>
          <p:cNvPr id="596" name="Google Shape;596;p78"/>
          <p:cNvGrpSpPr/>
          <p:nvPr/>
        </p:nvGrpSpPr>
        <p:grpSpPr>
          <a:xfrm flipH="1" rot="10800000">
            <a:off x="256" y="2663903"/>
            <a:ext cx="3653800" cy="953428"/>
            <a:chOff x="4173650" y="2515975"/>
            <a:chExt cx="216413" cy="56475"/>
          </a:xfrm>
        </p:grpSpPr>
        <p:sp>
          <p:nvSpPr>
            <p:cNvPr id="597" name="Google Shape;597;p78"/>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448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8"/>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9" name="Google Shape;599;p78"/>
          <p:cNvSpPr txBox="1"/>
          <p:nvPr/>
        </p:nvSpPr>
        <p:spPr>
          <a:xfrm>
            <a:off x="479300" y="2803575"/>
            <a:ext cx="17412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Colossal</a:t>
            </a:r>
            <a:endParaRPr b="1">
              <a:solidFill>
                <a:schemeClr val="lt1"/>
              </a:solidFill>
              <a:latin typeface="Montserrat"/>
              <a:ea typeface="Montserrat"/>
              <a:cs typeface="Montserrat"/>
              <a:sym typeface="Montserrat"/>
            </a:endParaRPr>
          </a:p>
          <a:p>
            <a:pPr indent="0" lvl="0" marL="0" rtl="0" algn="l">
              <a:spcBef>
                <a:spcPts val="20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Cave Adventure e Zork</a:t>
            </a:r>
            <a:endParaRPr b="1">
              <a:solidFill>
                <a:schemeClr val="lt1"/>
              </a:solidFill>
              <a:latin typeface="Montserrat"/>
              <a:ea typeface="Montserrat"/>
              <a:cs typeface="Montserrat"/>
              <a:sym typeface="Montserrat"/>
            </a:endParaRPr>
          </a:p>
          <a:p>
            <a:pPr indent="0" lvl="0" marL="0" rtl="0" algn="l">
              <a:spcBef>
                <a:spcPts val="200"/>
              </a:spcBef>
              <a:spcAft>
                <a:spcPts val="200"/>
              </a:spcAft>
              <a:buClr>
                <a:schemeClr val="dk1"/>
              </a:buClr>
              <a:buSzPts val="1100"/>
              <a:buFont typeface="Arial"/>
              <a:buNone/>
            </a:pPr>
            <a:r>
              <a:t/>
            </a:r>
            <a:endParaRPr b="1">
              <a:solidFill>
                <a:schemeClr val="lt1"/>
              </a:solidFill>
              <a:latin typeface="Montserrat"/>
              <a:ea typeface="Montserrat"/>
              <a:cs typeface="Montserrat"/>
              <a:sym typeface="Montserrat"/>
            </a:endParaRPr>
          </a:p>
        </p:txBody>
      </p:sp>
      <p:sp>
        <p:nvSpPr>
          <p:cNvPr id="600" name="Google Shape;600;p78"/>
          <p:cNvSpPr txBox="1"/>
          <p:nvPr/>
        </p:nvSpPr>
        <p:spPr>
          <a:xfrm>
            <a:off x="2321025" y="2734575"/>
            <a:ext cx="10269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000">
                <a:solidFill>
                  <a:srgbClr val="434343"/>
                </a:solidFill>
                <a:latin typeface="Montserrat"/>
                <a:ea typeface="Montserrat"/>
                <a:cs typeface="Montserrat"/>
                <a:sym typeface="Montserrat"/>
              </a:rPr>
              <a:t>1977 e 1979</a:t>
            </a:r>
            <a:endParaRPr b="1" sz="2000">
              <a:solidFill>
                <a:srgbClr val="434343"/>
              </a:solidFill>
              <a:latin typeface="Montserrat"/>
              <a:ea typeface="Montserrat"/>
              <a:cs typeface="Montserrat"/>
              <a:sym typeface="Montserrat"/>
            </a:endParaRPr>
          </a:p>
        </p:txBody>
      </p:sp>
      <p:sp>
        <p:nvSpPr>
          <p:cNvPr id="601" name="Google Shape;601;p78"/>
          <p:cNvSpPr txBox="1"/>
          <p:nvPr/>
        </p:nvSpPr>
        <p:spPr>
          <a:xfrm>
            <a:off x="479300" y="3877650"/>
            <a:ext cx="15918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03 Saturn</a:t>
            </a:r>
            <a:endParaRPr b="1">
              <a:solidFill>
                <a:schemeClr val="lt1"/>
              </a:solidFill>
              <a:latin typeface="Montserrat"/>
              <a:ea typeface="Montserrat"/>
              <a:cs typeface="Montserrat"/>
              <a:sym typeface="Montserrat"/>
            </a:endParaRPr>
          </a:p>
          <a:p>
            <a:pPr indent="0" lvl="0" marL="0" rtl="0" algn="l">
              <a:spcBef>
                <a:spcPts val="0"/>
              </a:spcBef>
              <a:spcAft>
                <a:spcPts val="200"/>
              </a:spcAft>
              <a:buClr>
                <a:schemeClr val="dk1"/>
              </a:buClr>
              <a:buSzPts val="1100"/>
              <a:buFont typeface="Arial"/>
              <a:buNone/>
            </a:pPr>
            <a:r>
              <a:rPr lang="es" sz="900">
                <a:solidFill>
                  <a:schemeClr val="lt1"/>
                </a:solidFill>
                <a:latin typeface="Montserrat Light"/>
                <a:ea typeface="Montserrat Light"/>
                <a:cs typeface="Montserrat Light"/>
                <a:sym typeface="Montserrat Light"/>
              </a:rPr>
              <a:t>It’s a gas giant, composed of hydrogen and helium</a:t>
            </a:r>
            <a:endParaRPr sz="900">
              <a:solidFill>
                <a:schemeClr val="lt1"/>
              </a:solidFill>
              <a:latin typeface="Montserrat Light"/>
              <a:ea typeface="Montserrat Light"/>
              <a:cs typeface="Montserrat Light"/>
              <a:sym typeface="Montserrat Light"/>
            </a:endParaRPr>
          </a:p>
        </p:txBody>
      </p:sp>
      <p:grpSp>
        <p:nvGrpSpPr>
          <p:cNvPr id="602" name="Google Shape;602;p78"/>
          <p:cNvGrpSpPr/>
          <p:nvPr/>
        </p:nvGrpSpPr>
        <p:grpSpPr>
          <a:xfrm flipH="1" rot="10800000">
            <a:off x="256" y="3825503"/>
            <a:ext cx="3653800" cy="953428"/>
            <a:chOff x="4173650" y="2515975"/>
            <a:chExt cx="216413" cy="56475"/>
          </a:xfrm>
        </p:grpSpPr>
        <p:sp>
          <p:nvSpPr>
            <p:cNvPr id="603" name="Google Shape;603;p78"/>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78"/>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FF57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05" name="Google Shape;605;p78"/>
          <p:cNvPicPr preferRelativeResize="0"/>
          <p:nvPr/>
        </p:nvPicPr>
        <p:blipFill>
          <a:blip r:embed="rId3">
            <a:alphaModFix/>
          </a:blip>
          <a:stretch>
            <a:fillRect/>
          </a:stretch>
        </p:blipFill>
        <p:spPr>
          <a:xfrm>
            <a:off x="4542463" y="152400"/>
            <a:ext cx="4449137" cy="286869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grpSp>
        <p:nvGrpSpPr>
          <p:cNvPr id="610" name="Google Shape;610;p79"/>
          <p:cNvGrpSpPr/>
          <p:nvPr/>
        </p:nvGrpSpPr>
        <p:grpSpPr>
          <a:xfrm flipH="1" rot="10800000">
            <a:off x="256" y="1502305"/>
            <a:ext cx="3653800" cy="953428"/>
            <a:chOff x="4173650" y="2515975"/>
            <a:chExt cx="216413" cy="56475"/>
          </a:xfrm>
        </p:grpSpPr>
        <p:sp>
          <p:nvSpPr>
            <p:cNvPr id="611" name="Google Shape;611;p79"/>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79"/>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79"/>
          <p:cNvSpPr txBox="1"/>
          <p:nvPr/>
        </p:nvSpPr>
        <p:spPr>
          <a:xfrm>
            <a:off x="479300" y="1641975"/>
            <a:ext cx="15918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200"/>
              </a:spcAft>
              <a:buClr>
                <a:schemeClr val="dk1"/>
              </a:buClr>
              <a:buSzPts val="1100"/>
              <a:buFont typeface="Arial"/>
              <a:buNone/>
            </a:pPr>
            <a:r>
              <a:rPr b="1" lang="es">
                <a:solidFill>
                  <a:schemeClr val="lt1"/>
                </a:solidFill>
                <a:latin typeface="Montserrat"/>
                <a:ea typeface="Montserrat"/>
                <a:cs typeface="Montserrat"/>
                <a:sym typeface="Montserrat"/>
              </a:rPr>
              <a:t>Linhas de</a:t>
            </a:r>
            <a:br>
              <a:rPr b="1" lang="es">
                <a:solidFill>
                  <a:schemeClr val="lt1"/>
                </a:solidFill>
                <a:latin typeface="Montserrat"/>
                <a:ea typeface="Montserrat"/>
                <a:cs typeface="Montserrat"/>
                <a:sym typeface="Montserrat"/>
              </a:rPr>
            </a:br>
            <a:r>
              <a:rPr b="1" lang="es">
                <a:solidFill>
                  <a:schemeClr val="lt1"/>
                </a:solidFill>
                <a:latin typeface="Montserrat"/>
                <a:ea typeface="Montserrat"/>
                <a:cs typeface="Montserrat"/>
                <a:sym typeface="Montserrat"/>
              </a:rPr>
              <a:t>comando</a:t>
            </a:r>
            <a:endParaRPr sz="900">
              <a:solidFill>
                <a:schemeClr val="lt1"/>
              </a:solidFill>
              <a:latin typeface="Montserrat Light"/>
              <a:ea typeface="Montserrat Light"/>
              <a:cs typeface="Montserrat Light"/>
              <a:sym typeface="Montserrat Light"/>
            </a:endParaRPr>
          </a:p>
        </p:txBody>
      </p:sp>
      <p:sp>
        <p:nvSpPr>
          <p:cNvPr id="614" name="Google Shape;614;p79"/>
          <p:cNvSpPr txBox="1"/>
          <p:nvPr/>
        </p:nvSpPr>
        <p:spPr>
          <a:xfrm>
            <a:off x="2321025" y="1572975"/>
            <a:ext cx="10269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000">
                <a:solidFill>
                  <a:srgbClr val="434343"/>
                </a:solidFill>
                <a:latin typeface="Montserrat"/>
                <a:ea typeface="Montserrat"/>
                <a:cs typeface="Montserrat"/>
                <a:sym typeface="Montserrat"/>
              </a:rPr>
              <a:t>1950 e</a:t>
            </a:r>
            <a:endParaRPr b="1" sz="2000">
              <a:solidFill>
                <a:srgbClr val="434343"/>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es" sz="2000">
                <a:solidFill>
                  <a:srgbClr val="434343"/>
                </a:solidFill>
                <a:latin typeface="Montserrat"/>
                <a:ea typeface="Montserrat"/>
                <a:cs typeface="Montserrat"/>
                <a:sym typeface="Montserrat"/>
              </a:rPr>
              <a:t>1960</a:t>
            </a:r>
            <a:endParaRPr b="1" sz="2000">
              <a:solidFill>
                <a:srgbClr val="434343"/>
              </a:solidFill>
              <a:latin typeface="Montserrat"/>
              <a:ea typeface="Montserrat"/>
              <a:cs typeface="Montserrat"/>
              <a:sym typeface="Montserrat"/>
            </a:endParaRPr>
          </a:p>
        </p:txBody>
      </p:sp>
      <p:grpSp>
        <p:nvGrpSpPr>
          <p:cNvPr id="615" name="Google Shape;615;p79"/>
          <p:cNvGrpSpPr/>
          <p:nvPr/>
        </p:nvGrpSpPr>
        <p:grpSpPr>
          <a:xfrm flipH="1" rot="10800000">
            <a:off x="256" y="2663903"/>
            <a:ext cx="3653800" cy="953428"/>
            <a:chOff x="4173650" y="2515975"/>
            <a:chExt cx="216413" cy="56475"/>
          </a:xfrm>
        </p:grpSpPr>
        <p:sp>
          <p:nvSpPr>
            <p:cNvPr id="616" name="Google Shape;616;p79"/>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448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79"/>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79"/>
          <p:cNvSpPr txBox="1"/>
          <p:nvPr/>
        </p:nvSpPr>
        <p:spPr>
          <a:xfrm>
            <a:off x="479300" y="2803575"/>
            <a:ext cx="17412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Colossal</a:t>
            </a:r>
            <a:endParaRPr b="1">
              <a:solidFill>
                <a:schemeClr val="lt1"/>
              </a:solidFill>
              <a:latin typeface="Montserrat"/>
              <a:ea typeface="Montserrat"/>
              <a:cs typeface="Montserrat"/>
              <a:sym typeface="Montserrat"/>
            </a:endParaRPr>
          </a:p>
          <a:p>
            <a:pPr indent="0" lvl="0" marL="0" rtl="0" algn="l">
              <a:spcBef>
                <a:spcPts val="20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Cave Adventure e Zork</a:t>
            </a:r>
            <a:endParaRPr b="1">
              <a:solidFill>
                <a:schemeClr val="lt1"/>
              </a:solidFill>
              <a:latin typeface="Montserrat"/>
              <a:ea typeface="Montserrat"/>
              <a:cs typeface="Montserrat"/>
              <a:sym typeface="Montserrat"/>
            </a:endParaRPr>
          </a:p>
          <a:p>
            <a:pPr indent="0" lvl="0" marL="0" rtl="0" algn="l">
              <a:spcBef>
                <a:spcPts val="200"/>
              </a:spcBef>
              <a:spcAft>
                <a:spcPts val="200"/>
              </a:spcAft>
              <a:buClr>
                <a:schemeClr val="dk1"/>
              </a:buClr>
              <a:buSzPts val="1100"/>
              <a:buFont typeface="Arial"/>
              <a:buNone/>
            </a:pPr>
            <a:r>
              <a:t/>
            </a:r>
            <a:endParaRPr b="1">
              <a:solidFill>
                <a:schemeClr val="lt1"/>
              </a:solidFill>
              <a:latin typeface="Montserrat"/>
              <a:ea typeface="Montserrat"/>
              <a:cs typeface="Montserrat"/>
              <a:sym typeface="Montserrat"/>
            </a:endParaRPr>
          </a:p>
        </p:txBody>
      </p:sp>
      <p:sp>
        <p:nvSpPr>
          <p:cNvPr id="619" name="Google Shape;619;p79"/>
          <p:cNvSpPr txBox="1"/>
          <p:nvPr/>
        </p:nvSpPr>
        <p:spPr>
          <a:xfrm>
            <a:off x="2321025" y="2734575"/>
            <a:ext cx="10269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000">
                <a:solidFill>
                  <a:srgbClr val="434343"/>
                </a:solidFill>
                <a:latin typeface="Montserrat"/>
                <a:ea typeface="Montserrat"/>
                <a:cs typeface="Montserrat"/>
                <a:sym typeface="Montserrat"/>
              </a:rPr>
              <a:t>1977 e 1979</a:t>
            </a:r>
            <a:endParaRPr b="1" sz="2000">
              <a:solidFill>
                <a:srgbClr val="434343"/>
              </a:solidFill>
              <a:latin typeface="Montserrat"/>
              <a:ea typeface="Montserrat"/>
              <a:cs typeface="Montserrat"/>
              <a:sym typeface="Montserrat"/>
            </a:endParaRPr>
          </a:p>
        </p:txBody>
      </p:sp>
      <p:sp>
        <p:nvSpPr>
          <p:cNvPr id="620" name="Google Shape;620;p79"/>
          <p:cNvSpPr txBox="1"/>
          <p:nvPr/>
        </p:nvSpPr>
        <p:spPr>
          <a:xfrm>
            <a:off x="479300" y="3877650"/>
            <a:ext cx="15918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03 Saturn</a:t>
            </a:r>
            <a:endParaRPr b="1">
              <a:solidFill>
                <a:schemeClr val="lt1"/>
              </a:solidFill>
              <a:latin typeface="Montserrat"/>
              <a:ea typeface="Montserrat"/>
              <a:cs typeface="Montserrat"/>
              <a:sym typeface="Montserrat"/>
            </a:endParaRPr>
          </a:p>
          <a:p>
            <a:pPr indent="0" lvl="0" marL="0" rtl="0" algn="l">
              <a:spcBef>
                <a:spcPts val="0"/>
              </a:spcBef>
              <a:spcAft>
                <a:spcPts val="200"/>
              </a:spcAft>
              <a:buClr>
                <a:schemeClr val="dk1"/>
              </a:buClr>
              <a:buSzPts val="1100"/>
              <a:buFont typeface="Arial"/>
              <a:buNone/>
            </a:pPr>
            <a:r>
              <a:rPr lang="es" sz="900">
                <a:solidFill>
                  <a:schemeClr val="lt1"/>
                </a:solidFill>
                <a:latin typeface="Montserrat Light"/>
                <a:ea typeface="Montserrat Light"/>
                <a:cs typeface="Montserrat Light"/>
                <a:sym typeface="Montserrat Light"/>
              </a:rPr>
              <a:t>It’s a gas giant, composed of hydrogen and helium</a:t>
            </a:r>
            <a:endParaRPr sz="900">
              <a:solidFill>
                <a:schemeClr val="lt1"/>
              </a:solidFill>
              <a:latin typeface="Montserrat Light"/>
              <a:ea typeface="Montserrat Light"/>
              <a:cs typeface="Montserrat Light"/>
              <a:sym typeface="Montserrat Light"/>
            </a:endParaRPr>
          </a:p>
        </p:txBody>
      </p:sp>
      <p:grpSp>
        <p:nvGrpSpPr>
          <p:cNvPr id="621" name="Google Shape;621;p79"/>
          <p:cNvGrpSpPr/>
          <p:nvPr/>
        </p:nvGrpSpPr>
        <p:grpSpPr>
          <a:xfrm flipH="1" rot="10800000">
            <a:off x="256" y="3825503"/>
            <a:ext cx="3653800" cy="953428"/>
            <a:chOff x="4173650" y="2515975"/>
            <a:chExt cx="216413" cy="56475"/>
          </a:xfrm>
        </p:grpSpPr>
        <p:sp>
          <p:nvSpPr>
            <p:cNvPr id="622" name="Google Shape;622;p79"/>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79"/>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FF57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79"/>
          <p:cNvSpPr txBox="1"/>
          <p:nvPr/>
        </p:nvSpPr>
        <p:spPr>
          <a:xfrm>
            <a:off x="2321025" y="3896150"/>
            <a:ext cx="1788900" cy="81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2000">
                <a:solidFill>
                  <a:srgbClr val="434343"/>
                </a:solidFill>
                <a:latin typeface="Montserrat"/>
                <a:ea typeface="Montserrat"/>
                <a:cs typeface="Montserrat"/>
                <a:sym typeface="Montserrat"/>
              </a:rPr>
              <a:t>1963 -</a:t>
            </a:r>
            <a:br>
              <a:rPr b="1" lang="es" sz="2000">
                <a:solidFill>
                  <a:srgbClr val="434343"/>
                </a:solidFill>
                <a:latin typeface="Montserrat"/>
                <a:ea typeface="Montserrat"/>
                <a:cs typeface="Montserrat"/>
                <a:sym typeface="Montserrat"/>
              </a:rPr>
            </a:br>
            <a:r>
              <a:rPr b="1" lang="es">
                <a:solidFill>
                  <a:srgbClr val="434343"/>
                </a:solidFill>
                <a:latin typeface="Montserrat"/>
                <a:ea typeface="Montserrat"/>
                <a:cs typeface="Montserrat"/>
                <a:sym typeface="Montserrat"/>
              </a:rPr>
              <a:t>Dias atuais</a:t>
            </a:r>
            <a:endParaRPr b="1">
              <a:solidFill>
                <a:srgbClr val="434343"/>
              </a:solidFill>
              <a:latin typeface="Montserrat"/>
              <a:ea typeface="Montserrat"/>
              <a:cs typeface="Montserrat"/>
              <a:sym typeface="Montserrat"/>
            </a:endParaRPr>
          </a:p>
        </p:txBody>
      </p:sp>
      <p:sp>
        <p:nvSpPr>
          <p:cNvPr id="625" name="Google Shape;625;p79"/>
          <p:cNvSpPr txBox="1"/>
          <p:nvPr/>
        </p:nvSpPr>
        <p:spPr>
          <a:xfrm>
            <a:off x="7076850" y="1850125"/>
            <a:ext cx="24951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Montserrat"/>
                <a:ea typeface="Montserrat"/>
                <a:cs typeface="Montserrat"/>
                <a:sym typeface="Montserrat"/>
              </a:rPr>
              <a:t>“Uma interface em que informações visuais transmitem as possibilidades</a:t>
            </a:r>
            <a:endParaRPr>
              <a:solidFill>
                <a:schemeClr val="lt1"/>
              </a:solidFill>
              <a:latin typeface="Montserrat"/>
              <a:ea typeface="Montserrat"/>
              <a:cs typeface="Montserrat"/>
              <a:sym typeface="Montserrat"/>
            </a:endParaRPr>
          </a:p>
          <a:p>
            <a:pPr indent="0" lvl="0" marL="0" rtl="0" algn="l">
              <a:spcBef>
                <a:spcPts val="200"/>
              </a:spcBef>
              <a:spcAft>
                <a:spcPts val="200"/>
              </a:spcAft>
              <a:buNone/>
            </a:pPr>
            <a:r>
              <a:rPr lang="es">
                <a:solidFill>
                  <a:schemeClr val="lt1"/>
                </a:solidFill>
                <a:latin typeface="Montserrat"/>
                <a:ea typeface="Montserrat"/>
                <a:cs typeface="Montserrat"/>
                <a:sym typeface="Montserrat"/>
              </a:rPr>
              <a:t>de ação em tempo real são mais acessíveis”</a:t>
            </a:r>
            <a:endParaRPr/>
          </a:p>
        </p:txBody>
      </p:sp>
      <p:sp>
        <p:nvSpPr>
          <p:cNvPr id="626" name="Google Shape;626;p79"/>
          <p:cNvSpPr txBox="1"/>
          <p:nvPr/>
        </p:nvSpPr>
        <p:spPr>
          <a:xfrm>
            <a:off x="534800" y="3965150"/>
            <a:ext cx="17412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lt1"/>
                </a:solidFill>
                <a:latin typeface="Montserrat"/>
                <a:ea typeface="Montserrat"/>
                <a:cs typeface="Montserrat"/>
                <a:sym typeface="Montserrat"/>
              </a:rPr>
              <a:t>Interfaces</a:t>
            </a:r>
            <a:br>
              <a:rPr b="1" lang="es">
                <a:solidFill>
                  <a:schemeClr val="lt1"/>
                </a:solidFill>
                <a:latin typeface="Montserrat"/>
                <a:ea typeface="Montserrat"/>
                <a:cs typeface="Montserrat"/>
                <a:sym typeface="Montserrat"/>
              </a:rPr>
            </a:br>
            <a:r>
              <a:rPr b="1" lang="es">
                <a:solidFill>
                  <a:schemeClr val="lt1"/>
                </a:solidFill>
                <a:latin typeface="Montserrat"/>
                <a:ea typeface="Montserrat"/>
                <a:cs typeface="Montserrat"/>
                <a:sym typeface="Montserrat"/>
              </a:rPr>
              <a:t>Visuais</a:t>
            </a:r>
            <a:endParaRPr b="1">
              <a:solidFill>
                <a:schemeClr val="lt1"/>
              </a:solidFill>
              <a:latin typeface="Montserrat"/>
              <a:ea typeface="Montserrat"/>
              <a:cs typeface="Montserrat"/>
              <a:sym typeface="Montserrat"/>
            </a:endParaRPr>
          </a:p>
          <a:p>
            <a:pPr indent="0" lvl="0" marL="0" rtl="0" algn="l">
              <a:spcBef>
                <a:spcPts val="200"/>
              </a:spcBef>
              <a:spcAft>
                <a:spcPts val="200"/>
              </a:spcAft>
              <a:buClr>
                <a:schemeClr val="dk1"/>
              </a:buClr>
              <a:buSzPts val="1100"/>
              <a:buFont typeface="Arial"/>
              <a:buNone/>
            </a:pPr>
            <a:r>
              <a:t/>
            </a:r>
            <a:endParaRPr b="1">
              <a:solidFill>
                <a:schemeClr val="lt1"/>
              </a:solidFill>
              <a:latin typeface="Montserrat"/>
              <a:ea typeface="Montserrat"/>
              <a:cs typeface="Montserrat"/>
              <a:sym typeface="Montserrat"/>
            </a:endParaRPr>
          </a:p>
        </p:txBody>
      </p:sp>
      <p:pic>
        <p:nvPicPr>
          <p:cNvPr id="627" name="Google Shape;627;p79"/>
          <p:cNvPicPr preferRelativeResize="0"/>
          <p:nvPr/>
        </p:nvPicPr>
        <p:blipFill>
          <a:blip r:embed="rId3">
            <a:alphaModFix/>
          </a:blip>
          <a:stretch>
            <a:fillRect/>
          </a:stretch>
        </p:blipFill>
        <p:spPr>
          <a:xfrm>
            <a:off x="3971832" y="1850125"/>
            <a:ext cx="2722648" cy="2266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nvSpPr>
        <p:spPr>
          <a:xfrm>
            <a:off x="821562" y="50672"/>
            <a:ext cx="7500900" cy="1063200"/>
          </a:xfrm>
          <a:prstGeom prst="rect">
            <a:avLst/>
          </a:prstGeom>
          <a:noFill/>
          <a:ln>
            <a:noFill/>
          </a:ln>
        </p:spPr>
        <p:txBody>
          <a:bodyPr anchorCtr="0" anchor="t" bIns="45700" lIns="91425" spcFirstLastPara="1" rIns="91425" wrap="square" tIns="91425">
            <a:normAutofit fontScale="85000" lnSpcReduction="20000"/>
          </a:bodyPr>
          <a:lstStyle/>
          <a:p>
            <a:pPr indent="0" lvl="0" marL="0" marR="0" rtl="0" algn="ctr">
              <a:lnSpc>
                <a:spcPct val="100000"/>
              </a:lnSpc>
              <a:spcBef>
                <a:spcPts val="0"/>
              </a:spcBef>
              <a:spcAft>
                <a:spcPts val="0"/>
              </a:spcAft>
              <a:buClr>
                <a:srgbClr val="000000"/>
              </a:buClr>
              <a:buFont typeface="Calibri"/>
              <a:buNone/>
            </a:pPr>
            <a:r>
              <a:rPr i="0" lang="es" sz="2800" u="none">
                <a:solidFill>
                  <a:srgbClr val="FFFFFF"/>
                </a:solidFill>
                <a:latin typeface="Open Sans"/>
                <a:ea typeface="Open Sans"/>
                <a:cs typeface="Open Sans"/>
                <a:sym typeface="Open Sans"/>
              </a:rPr>
              <a:t>Expandir nossa capacidade de ver significa expandir nossa capacidade de entender uma mensagem visual.</a:t>
            </a:r>
            <a:endParaRPr>
              <a:solidFill>
                <a:srgbClr val="FFFFFF"/>
              </a:solidFill>
              <a:latin typeface="Open Sans"/>
              <a:ea typeface="Open Sans"/>
              <a:cs typeface="Open Sans"/>
              <a:sym typeface="Open Sans"/>
            </a:endParaRPr>
          </a:p>
        </p:txBody>
      </p:sp>
      <p:pic>
        <p:nvPicPr>
          <p:cNvPr id="229" name="Google Shape;229;p35"/>
          <p:cNvPicPr preferRelativeResize="0"/>
          <p:nvPr/>
        </p:nvPicPr>
        <p:blipFill rotWithShape="1">
          <a:blip r:embed="rId3">
            <a:alphaModFix/>
          </a:blip>
          <a:srcRect b="0" l="0" r="0" t="0"/>
          <a:stretch/>
        </p:blipFill>
        <p:spPr>
          <a:xfrm>
            <a:off x="714375" y="1232296"/>
            <a:ext cx="7680300" cy="3656400"/>
          </a:xfrm>
          <a:prstGeom prst="rect">
            <a:avLst/>
          </a:prstGeom>
          <a:noFill/>
          <a:ln>
            <a:noFill/>
          </a:ln>
        </p:spPr>
      </p:pic>
    </p:spTree>
  </p:cSld>
  <p:clrMapOvr>
    <a:masterClrMapping/>
  </p:clrMapOvr>
  <p:transition spd="med">
    <p:fade thruBlk="1"/>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1" name="Shape 631"/>
        <p:cNvGrpSpPr/>
        <p:nvPr/>
      </p:nvGrpSpPr>
      <p:grpSpPr>
        <a:xfrm>
          <a:off x="0" y="0"/>
          <a:ext cx="0" cy="0"/>
          <a:chOff x="0" y="0"/>
          <a:chExt cx="0" cy="0"/>
        </a:xfrm>
      </p:grpSpPr>
      <p:sp>
        <p:nvSpPr>
          <p:cNvPr id="632" name="Google Shape;632;p80"/>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t>Graphic user interface</a:t>
            </a:r>
            <a:endParaRPr>
              <a:solidFill>
                <a:srgbClr val="FFFFFF"/>
              </a:solidFill>
              <a:latin typeface="Proxima Nova Semibold"/>
              <a:ea typeface="Proxima Nova Semibold"/>
              <a:cs typeface="Proxima Nova Semibold"/>
              <a:sym typeface="Proxima Nova Semibold"/>
            </a:endParaRPr>
          </a:p>
        </p:txBody>
      </p:sp>
      <p:sp>
        <p:nvSpPr>
          <p:cNvPr id="633" name="Google Shape;633;p80"/>
          <p:cNvSpPr txBox="1"/>
          <p:nvPr>
            <p:ph idx="4294967295" type="body"/>
          </p:nvPr>
        </p:nvSpPr>
        <p:spPr>
          <a:xfrm>
            <a:off x="1220500" y="1299875"/>
            <a:ext cx="7047300" cy="482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800">
                <a:solidFill>
                  <a:srgbClr val="FFFFFF"/>
                </a:solidFill>
              </a:rPr>
              <a:t>O primeiro mouse, projetado por </a:t>
            </a:r>
            <a:r>
              <a:rPr b="1" lang="es" sz="1800">
                <a:solidFill>
                  <a:srgbClr val="FFFFFF"/>
                </a:solidFill>
              </a:rPr>
              <a:t>Douglas Engelbart</a:t>
            </a:r>
            <a:r>
              <a:rPr lang="es" sz="1800">
                <a:solidFill>
                  <a:srgbClr val="FFFFFF"/>
                </a:solidFill>
              </a:rPr>
              <a:t>, passeava pela tela do display transformando os dados que habitavam o disco rígido do computador em um espaço simulado.</a:t>
            </a:r>
            <a:endParaRPr sz="1800">
              <a:solidFill>
                <a:srgbClr val="FFFFFF"/>
              </a:solidFill>
              <a:latin typeface="Proxima Nova"/>
              <a:ea typeface="Proxima Nova"/>
              <a:cs typeface="Proxima Nova"/>
              <a:sym typeface="Proxima Nova"/>
            </a:endParaRPr>
          </a:p>
          <a:p>
            <a:pPr indent="0" lvl="0" marL="0" rtl="0" algn="ctr">
              <a:spcBef>
                <a:spcPts val="400"/>
              </a:spcBef>
              <a:spcAft>
                <a:spcPts val="0"/>
              </a:spcAft>
              <a:buNone/>
            </a:pPr>
            <a:r>
              <a:t/>
            </a:r>
            <a:endParaRPr sz="1800">
              <a:solidFill>
                <a:srgbClr val="435D74"/>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435D74"/>
              </a:solidFill>
              <a:latin typeface="Proxima Nova"/>
              <a:ea typeface="Proxima Nova"/>
              <a:cs typeface="Proxima Nova"/>
              <a:sym typeface="Proxima Nova"/>
            </a:endParaRPr>
          </a:p>
        </p:txBody>
      </p:sp>
      <p:pic>
        <p:nvPicPr>
          <p:cNvPr id="634" name="Google Shape;634;p80"/>
          <p:cNvPicPr preferRelativeResize="0"/>
          <p:nvPr/>
        </p:nvPicPr>
        <p:blipFill>
          <a:blip r:embed="rId3">
            <a:alphaModFix/>
          </a:blip>
          <a:stretch>
            <a:fillRect/>
          </a:stretch>
        </p:blipFill>
        <p:spPr>
          <a:xfrm>
            <a:off x="6746050" y="2313650"/>
            <a:ext cx="2160925" cy="305642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638" name="Shape 638"/>
        <p:cNvGrpSpPr/>
        <p:nvPr/>
      </p:nvGrpSpPr>
      <p:grpSpPr>
        <a:xfrm>
          <a:off x="0" y="0"/>
          <a:ext cx="0" cy="0"/>
          <a:chOff x="0" y="0"/>
          <a:chExt cx="0" cy="0"/>
        </a:xfrm>
      </p:grpSpPr>
      <p:sp>
        <p:nvSpPr>
          <p:cNvPr id="639" name="Google Shape;639;p81"/>
          <p:cNvSpPr txBox="1"/>
          <p:nvPr>
            <p:ph type="title"/>
          </p:nvPr>
        </p:nvSpPr>
        <p:spPr>
          <a:xfrm>
            <a:off x="479300" y="1021025"/>
            <a:ext cx="4736700" cy="10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Mapeamento </a:t>
            </a:r>
            <a:endParaRPr/>
          </a:p>
          <a:p>
            <a:pPr indent="0" lvl="0" marL="0" rtl="0" algn="l">
              <a:spcBef>
                <a:spcPts val="0"/>
              </a:spcBef>
              <a:spcAft>
                <a:spcPts val="0"/>
              </a:spcAft>
              <a:buNone/>
            </a:pPr>
            <a:r>
              <a:rPr lang="es"/>
              <a:t>de </a:t>
            </a:r>
            <a:r>
              <a:rPr b="1" lang="es"/>
              <a:t>bits</a:t>
            </a:r>
            <a:endParaRPr b="1"/>
          </a:p>
        </p:txBody>
      </p:sp>
      <p:sp>
        <p:nvSpPr>
          <p:cNvPr id="640" name="Google Shape;640;p81"/>
          <p:cNvSpPr txBox="1"/>
          <p:nvPr>
            <p:ph idx="1" type="body"/>
          </p:nvPr>
        </p:nvSpPr>
        <p:spPr>
          <a:xfrm>
            <a:off x="479300" y="2108225"/>
            <a:ext cx="3798900" cy="20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s"/>
              <a:t>Isso funcionava segundo um sistema de “mapeamento de bits”, desenvolvido por Engelbart com o propósito de vincular os pixels dos monitores às informações guardadas na máquina. </a:t>
            </a:r>
            <a:endParaRPr/>
          </a:p>
        </p:txBody>
      </p:sp>
      <p:sp>
        <p:nvSpPr>
          <p:cNvPr id="641" name="Google Shape;641;p81"/>
          <p:cNvSpPr txBox="1"/>
          <p:nvPr/>
        </p:nvSpPr>
        <p:spPr>
          <a:xfrm>
            <a:off x="2027925" y="38882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EFEFEF"/>
                </a:solidFill>
                <a:latin typeface="Montserrat"/>
                <a:ea typeface="Montserrat"/>
                <a:cs typeface="Montserrat"/>
                <a:sym typeface="Montserrat"/>
              </a:rPr>
              <a:t>nova linguagem </a:t>
            </a:r>
            <a:endParaRPr>
              <a:solidFill>
                <a:srgbClr val="EFEFEF"/>
              </a:solidFill>
              <a:latin typeface="Montserrat"/>
              <a:ea typeface="Montserrat"/>
              <a:cs typeface="Montserrat"/>
              <a:sym typeface="Montserrat"/>
            </a:endParaRPr>
          </a:p>
          <a:p>
            <a:pPr indent="0" lvl="0" marL="0" rtl="0" algn="l">
              <a:spcBef>
                <a:spcPts val="0"/>
              </a:spcBef>
              <a:spcAft>
                <a:spcPts val="0"/>
              </a:spcAft>
              <a:buNone/>
            </a:pPr>
            <a:r>
              <a:rPr lang="es">
                <a:solidFill>
                  <a:srgbClr val="EFEFEF"/>
                </a:solidFill>
                <a:latin typeface="Montserrat"/>
                <a:ea typeface="Montserrat"/>
                <a:cs typeface="Montserrat"/>
                <a:sym typeface="Montserrat"/>
              </a:rPr>
              <a:t>de </a:t>
            </a:r>
            <a:r>
              <a:rPr b="1" lang="es">
                <a:solidFill>
                  <a:srgbClr val="EFEFEF"/>
                </a:solidFill>
                <a:latin typeface="Montserrat"/>
                <a:ea typeface="Montserrat"/>
                <a:cs typeface="Montserrat"/>
                <a:sym typeface="Montserrat"/>
              </a:rPr>
              <a:t>interação</a:t>
            </a:r>
            <a:endParaRPr b="1">
              <a:solidFill>
                <a:srgbClr val="EFEFEF"/>
              </a:solidFill>
              <a:latin typeface="Montserrat"/>
              <a:ea typeface="Montserrat"/>
              <a:cs typeface="Montserrat"/>
              <a:sym typeface="Montserra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5" name="Shape 645"/>
        <p:cNvGrpSpPr/>
        <p:nvPr/>
      </p:nvGrpSpPr>
      <p:grpSpPr>
        <a:xfrm>
          <a:off x="0" y="0"/>
          <a:ext cx="0" cy="0"/>
          <a:chOff x="0" y="0"/>
          <a:chExt cx="0" cy="0"/>
        </a:xfrm>
      </p:grpSpPr>
      <p:sp>
        <p:nvSpPr>
          <p:cNvPr id="646" name="Google Shape;646;p82"/>
          <p:cNvSpPr txBox="1"/>
          <p:nvPr>
            <p:ph idx="4294967295" type="body"/>
          </p:nvPr>
        </p:nvSpPr>
        <p:spPr>
          <a:xfrm>
            <a:off x="294600" y="1447125"/>
            <a:ext cx="1527000" cy="482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800">
                <a:solidFill>
                  <a:srgbClr val="FFFFFF"/>
                </a:solidFill>
              </a:rPr>
              <a:t>ilusão de que não havia um intermediário entre homem e máquina:</a:t>
            </a:r>
            <a:endParaRPr sz="1800">
              <a:solidFill>
                <a:srgbClr val="FFFFFF"/>
              </a:solidFill>
              <a:latin typeface="Proxima Nova"/>
              <a:ea typeface="Proxima Nova"/>
              <a:cs typeface="Proxima Nova"/>
              <a:sym typeface="Proxima Nova"/>
            </a:endParaRPr>
          </a:p>
          <a:p>
            <a:pPr indent="0" lvl="0" marL="0" rtl="0" algn="ctr">
              <a:spcBef>
                <a:spcPts val="400"/>
              </a:spcBef>
              <a:spcAft>
                <a:spcPts val="0"/>
              </a:spcAft>
              <a:buNone/>
            </a:pPr>
            <a:r>
              <a:t/>
            </a:r>
            <a:endParaRPr sz="1800">
              <a:solidFill>
                <a:srgbClr val="435D74"/>
              </a:solidFill>
              <a:latin typeface="Proxima Nova"/>
              <a:ea typeface="Proxima Nova"/>
              <a:cs typeface="Proxima Nova"/>
              <a:sym typeface="Proxima Nova"/>
            </a:endParaRPr>
          </a:p>
          <a:p>
            <a:pPr indent="0" lvl="0" marL="0" rtl="0" algn="l">
              <a:spcBef>
                <a:spcPts val="0"/>
              </a:spcBef>
              <a:spcAft>
                <a:spcPts val="0"/>
              </a:spcAft>
              <a:buNone/>
            </a:pPr>
            <a:r>
              <a:t/>
            </a:r>
            <a:endParaRPr sz="1800">
              <a:solidFill>
                <a:srgbClr val="435D74"/>
              </a:solidFill>
              <a:latin typeface="Proxima Nova"/>
              <a:ea typeface="Proxima Nova"/>
              <a:cs typeface="Proxima Nova"/>
              <a:sym typeface="Proxima Nova"/>
            </a:endParaRPr>
          </a:p>
        </p:txBody>
      </p:sp>
      <p:pic>
        <p:nvPicPr>
          <p:cNvPr id="647" name="Google Shape;647;p82"/>
          <p:cNvPicPr preferRelativeResize="0"/>
          <p:nvPr/>
        </p:nvPicPr>
        <p:blipFill>
          <a:blip r:embed="rId3">
            <a:alphaModFix/>
          </a:blip>
          <a:stretch>
            <a:fillRect/>
          </a:stretch>
        </p:blipFill>
        <p:spPr>
          <a:xfrm>
            <a:off x="3302442" y="0"/>
            <a:ext cx="5792533" cy="5143501"/>
          </a:xfrm>
          <a:prstGeom prst="rect">
            <a:avLst/>
          </a:prstGeom>
          <a:noFill/>
          <a:ln>
            <a:noFill/>
          </a:ln>
        </p:spPr>
      </p:pic>
      <p:pic>
        <p:nvPicPr>
          <p:cNvPr id="648" name="Google Shape;648;p82"/>
          <p:cNvPicPr preferRelativeResize="0"/>
          <p:nvPr/>
        </p:nvPicPr>
        <p:blipFill>
          <a:blip r:embed="rId4">
            <a:alphaModFix/>
          </a:blip>
          <a:stretch>
            <a:fillRect/>
          </a:stretch>
        </p:blipFill>
        <p:spPr>
          <a:xfrm flipH="1" rot="512057">
            <a:off x="2122851" y="1528691"/>
            <a:ext cx="1938223" cy="305642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83"/>
          <p:cNvPicPr preferRelativeResize="0"/>
          <p:nvPr/>
        </p:nvPicPr>
        <p:blipFill>
          <a:blip r:embed="rId3">
            <a:alphaModFix/>
          </a:blip>
          <a:stretch>
            <a:fillRect/>
          </a:stretch>
        </p:blipFill>
        <p:spPr>
          <a:xfrm>
            <a:off x="0" y="-152400"/>
            <a:ext cx="9144000" cy="5435612"/>
          </a:xfrm>
          <a:prstGeom prst="rect">
            <a:avLst/>
          </a:prstGeom>
          <a:noFill/>
          <a:ln>
            <a:noFill/>
          </a:ln>
        </p:spPr>
      </p:pic>
      <p:sp>
        <p:nvSpPr>
          <p:cNvPr id="654" name="Google Shape;654;p83"/>
          <p:cNvSpPr/>
          <p:nvPr/>
        </p:nvSpPr>
        <p:spPr>
          <a:xfrm rot="-1949626">
            <a:off x="6835838" y="1205979"/>
            <a:ext cx="2861462" cy="2861462"/>
          </a:xfrm>
          <a:prstGeom prst="rect">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3"/>
          <p:cNvSpPr/>
          <p:nvPr/>
        </p:nvSpPr>
        <p:spPr>
          <a:xfrm>
            <a:off x="-181850" y="2926900"/>
            <a:ext cx="2991900" cy="2991900"/>
          </a:xfrm>
          <a:prstGeom prst="ellipse">
            <a:avLst/>
          </a:prstGeom>
          <a:solidFill>
            <a:srgbClr val="FF57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3"/>
          <p:cNvSpPr txBox="1"/>
          <p:nvPr>
            <p:ph idx="4294967295" type="title"/>
          </p:nvPr>
        </p:nvSpPr>
        <p:spPr>
          <a:xfrm>
            <a:off x="978477" y="3770050"/>
            <a:ext cx="1892100" cy="4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s" sz="1800">
                <a:solidFill>
                  <a:schemeClr val="lt1"/>
                </a:solidFill>
                <a:latin typeface="Montserrat Light"/>
                <a:ea typeface="Montserrat Light"/>
                <a:cs typeface="Montserrat Light"/>
                <a:sym typeface="Montserrat Light"/>
              </a:rPr>
              <a:t>Cultura</a:t>
            </a:r>
            <a:endParaRPr b="0" sz="1800">
              <a:solidFill>
                <a:schemeClr val="lt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rPr lang="es" sz="1800">
                <a:solidFill>
                  <a:schemeClr val="lt1"/>
                </a:solidFill>
              </a:rPr>
              <a:t>digital</a:t>
            </a:r>
            <a:endParaRPr sz="1800">
              <a:solidFill>
                <a:schemeClr val="lt1"/>
              </a:solidFill>
            </a:endParaRPr>
          </a:p>
        </p:txBody>
      </p:sp>
      <p:sp>
        <p:nvSpPr>
          <p:cNvPr id="657" name="Google Shape;657;p83"/>
          <p:cNvSpPr txBox="1"/>
          <p:nvPr>
            <p:ph idx="4294967295" type="subTitle"/>
          </p:nvPr>
        </p:nvSpPr>
        <p:spPr>
          <a:xfrm>
            <a:off x="6790769" y="1893564"/>
            <a:ext cx="1892100" cy="171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000">
                <a:solidFill>
                  <a:schemeClr val="lt1"/>
                </a:solidFill>
                <a:latin typeface="Montserrat"/>
                <a:ea typeface="Montserrat"/>
                <a:cs typeface="Montserrat"/>
                <a:sym typeface="Montserrat"/>
              </a:rPr>
              <a:t>Engelbart</a:t>
            </a:r>
            <a:r>
              <a:rPr lang="es" sz="1000">
                <a:solidFill>
                  <a:schemeClr val="lt1"/>
                </a:solidFill>
              </a:rPr>
              <a:t> foi o pioneiro na tentativa de traduzir as informações binárias em um </a:t>
            </a:r>
            <a:r>
              <a:rPr b="1" lang="es" sz="1000">
                <a:solidFill>
                  <a:schemeClr val="lt1"/>
                </a:solidFill>
                <a:latin typeface="Montserrat"/>
                <a:ea typeface="Montserrat"/>
                <a:cs typeface="Montserrat"/>
                <a:sym typeface="Montserrat"/>
              </a:rPr>
              <a:t>espaço-informação</a:t>
            </a:r>
            <a:endParaRPr b="1">
              <a:latin typeface="Montserrat"/>
              <a:ea typeface="Montserrat"/>
              <a:cs typeface="Montserrat"/>
              <a:sym typeface="Montserra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4"/>
          <p:cNvSpPr/>
          <p:nvPr/>
        </p:nvSpPr>
        <p:spPr>
          <a:xfrm rot="-1949626">
            <a:off x="6835838" y="1205979"/>
            <a:ext cx="2861462" cy="2861462"/>
          </a:xfrm>
          <a:prstGeom prst="rect">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84"/>
          <p:cNvSpPr txBox="1"/>
          <p:nvPr>
            <p:ph type="title"/>
          </p:nvPr>
        </p:nvSpPr>
        <p:spPr>
          <a:xfrm>
            <a:off x="7205425" y="2224000"/>
            <a:ext cx="2458200" cy="482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0" lang="es">
                <a:solidFill>
                  <a:schemeClr val="lt1"/>
                </a:solidFill>
                <a:latin typeface="Montserrat Light"/>
                <a:ea typeface="Montserrat Light"/>
                <a:cs typeface="Montserrat Light"/>
                <a:sym typeface="Montserrat Light"/>
              </a:rPr>
              <a:t>Dica de</a:t>
            </a:r>
            <a:endParaRPr b="0" sz="1800">
              <a:solidFill>
                <a:schemeClr val="lt1"/>
              </a:solidFill>
              <a:latin typeface="Montserrat Light"/>
              <a:ea typeface="Montserrat Light"/>
              <a:cs typeface="Montserrat Light"/>
              <a:sym typeface="Montserrat Light"/>
            </a:endParaRPr>
          </a:p>
          <a:p>
            <a:pPr indent="0" lvl="0" marL="0" rtl="0" algn="l">
              <a:spcBef>
                <a:spcPts val="0"/>
              </a:spcBef>
              <a:spcAft>
                <a:spcPts val="0"/>
              </a:spcAft>
              <a:buClr>
                <a:schemeClr val="dk1"/>
              </a:buClr>
              <a:buSzPts val="1100"/>
              <a:buFont typeface="Arial"/>
              <a:buNone/>
            </a:pPr>
            <a:r>
              <a:rPr lang="es">
                <a:solidFill>
                  <a:schemeClr val="lt1"/>
                </a:solidFill>
              </a:rPr>
              <a:t>leitura</a:t>
            </a:r>
            <a:endParaRPr sz="1800">
              <a:solidFill>
                <a:schemeClr val="lt1"/>
              </a:solidFill>
            </a:endParaRPr>
          </a:p>
        </p:txBody>
      </p:sp>
      <p:pic>
        <p:nvPicPr>
          <p:cNvPr id="664" name="Google Shape;664;p84"/>
          <p:cNvPicPr preferRelativeResize="0"/>
          <p:nvPr/>
        </p:nvPicPr>
        <p:blipFill>
          <a:blip r:embed="rId3">
            <a:alphaModFix/>
          </a:blip>
          <a:stretch>
            <a:fillRect/>
          </a:stretch>
        </p:blipFill>
        <p:spPr>
          <a:xfrm>
            <a:off x="2809675" y="318137"/>
            <a:ext cx="3136100" cy="45072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85"/>
          <p:cNvSpPr txBox="1"/>
          <p:nvPr>
            <p:ph type="title"/>
          </p:nvPr>
        </p:nvSpPr>
        <p:spPr>
          <a:xfrm>
            <a:off x="335550" y="2197925"/>
            <a:ext cx="84729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Espaço-</a:t>
            </a:r>
            <a:r>
              <a:rPr b="0" lang="es"/>
              <a:t>informação</a:t>
            </a:r>
            <a:endParaRPr b="0"/>
          </a:p>
        </p:txBody>
      </p:sp>
      <p:sp>
        <p:nvSpPr>
          <p:cNvPr id="670" name="Google Shape;670;p85"/>
          <p:cNvSpPr txBox="1"/>
          <p:nvPr>
            <p:ph idx="1" type="subTitle"/>
          </p:nvPr>
        </p:nvSpPr>
        <p:spPr>
          <a:xfrm>
            <a:off x="1280875" y="2551975"/>
            <a:ext cx="658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chemeClr val="lt1"/>
                </a:solidFill>
              </a:rPr>
              <a:t>uma espécie de </a:t>
            </a:r>
            <a:r>
              <a:rPr b="1" lang="es" sz="1400">
                <a:solidFill>
                  <a:schemeClr val="lt1"/>
                </a:solidFill>
                <a:latin typeface="Montserrat"/>
                <a:ea typeface="Montserrat"/>
                <a:cs typeface="Montserrat"/>
                <a:sym typeface="Montserrat"/>
              </a:rPr>
              <a:t>palco</a:t>
            </a:r>
            <a:r>
              <a:rPr lang="es" sz="1400">
                <a:solidFill>
                  <a:schemeClr val="lt1"/>
                </a:solidFill>
              </a:rPr>
              <a:t> que viria a ser preenchido com outras funções.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4" name="Shape 674"/>
        <p:cNvGrpSpPr/>
        <p:nvPr/>
      </p:nvGrpSpPr>
      <p:grpSpPr>
        <a:xfrm>
          <a:off x="0" y="0"/>
          <a:ext cx="0" cy="0"/>
          <a:chOff x="0" y="0"/>
          <a:chExt cx="0" cy="0"/>
        </a:xfrm>
      </p:grpSpPr>
      <p:sp>
        <p:nvSpPr>
          <p:cNvPr id="675" name="Google Shape;675;p86"/>
          <p:cNvSpPr txBox="1"/>
          <p:nvPr>
            <p:ph idx="4294967295" type="body"/>
          </p:nvPr>
        </p:nvSpPr>
        <p:spPr>
          <a:xfrm>
            <a:off x="509825" y="362525"/>
            <a:ext cx="7758000" cy="18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800">
                <a:solidFill>
                  <a:srgbClr val="FFFFFF"/>
                </a:solidFill>
              </a:rPr>
              <a:t>Em cultura da interface, </a:t>
            </a:r>
            <a:r>
              <a:rPr b="1" lang="es" sz="1800">
                <a:solidFill>
                  <a:srgbClr val="FFFFFF"/>
                </a:solidFill>
              </a:rPr>
              <a:t>Steve Johson</a:t>
            </a:r>
            <a:r>
              <a:rPr lang="es" sz="1800">
                <a:solidFill>
                  <a:srgbClr val="FFFFFF"/>
                </a:solidFill>
              </a:rPr>
              <a:t> fala sobre os “</a:t>
            </a:r>
            <a:r>
              <a:rPr b="1" lang="es" sz="1800">
                <a:solidFill>
                  <a:srgbClr val="FFFFFF"/>
                </a:solidFill>
              </a:rPr>
              <a:t>palácios da memória</a:t>
            </a:r>
            <a:r>
              <a:rPr lang="es" sz="1800">
                <a:solidFill>
                  <a:srgbClr val="FFFFFF"/>
                </a:solidFill>
              </a:rPr>
              <a:t>”. Onde</a:t>
            </a:r>
            <a:r>
              <a:rPr lang="es" sz="1800">
                <a:solidFill>
                  <a:srgbClr val="FFFFFF"/>
                </a:solidFill>
              </a:rPr>
              <a:t> poeta grego </a:t>
            </a:r>
            <a:r>
              <a:rPr b="1" lang="es" sz="1800">
                <a:solidFill>
                  <a:srgbClr val="FFFFFF"/>
                </a:solidFill>
              </a:rPr>
              <a:t>Simônides</a:t>
            </a:r>
            <a:r>
              <a:rPr lang="es" sz="1800">
                <a:solidFill>
                  <a:srgbClr val="FFFFFF"/>
                </a:solidFill>
              </a:rPr>
              <a:t> arquitetava e decorava os palácios e os salões contidos neles com desenhos, artefatos e objetos que </a:t>
            </a:r>
            <a:r>
              <a:rPr b="1" lang="es" sz="1800">
                <a:solidFill>
                  <a:srgbClr val="FFFFFF"/>
                </a:solidFill>
              </a:rPr>
              <a:t>informava</a:t>
            </a:r>
            <a:r>
              <a:rPr lang="es" sz="1800">
                <a:solidFill>
                  <a:srgbClr val="FFFFFF"/>
                </a:solidFill>
              </a:rPr>
              <a:t> aos visitantes a história daquele povo, nação ou de qualquer outro personagem da história grega.</a:t>
            </a:r>
            <a:endParaRPr sz="1800">
              <a:solidFill>
                <a:srgbClr val="FFFFFF"/>
              </a:solidFill>
            </a:endParaRPr>
          </a:p>
          <a:p>
            <a:pPr indent="0" lvl="0" marL="0" rtl="0" algn="l">
              <a:spcBef>
                <a:spcPts val="0"/>
              </a:spcBef>
              <a:spcAft>
                <a:spcPts val="0"/>
              </a:spcAft>
              <a:buClr>
                <a:schemeClr val="dk1"/>
              </a:buClr>
              <a:buSzPts val="1100"/>
              <a:buFont typeface="Arial"/>
              <a:buNone/>
            </a:pPr>
            <a:r>
              <a:t/>
            </a:r>
            <a:endParaRPr sz="18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9" name="Shape 679"/>
        <p:cNvGrpSpPr/>
        <p:nvPr/>
      </p:nvGrpSpPr>
      <p:grpSpPr>
        <a:xfrm>
          <a:off x="0" y="0"/>
          <a:ext cx="0" cy="0"/>
          <a:chOff x="0" y="0"/>
          <a:chExt cx="0" cy="0"/>
        </a:xfrm>
      </p:grpSpPr>
      <p:sp>
        <p:nvSpPr>
          <p:cNvPr id="680" name="Google Shape;680;p87"/>
          <p:cNvSpPr txBox="1"/>
          <p:nvPr>
            <p:ph idx="4294967295" type="body"/>
          </p:nvPr>
        </p:nvSpPr>
        <p:spPr>
          <a:xfrm>
            <a:off x="509825" y="362525"/>
            <a:ext cx="7758000" cy="388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rgbClr val="FFFFFF"/>
                </a:solidFill>
              </a:rPr>
              <a:t>Em cultura da interface, </a:t>
            </a:r>
            <a:r>
              <a:rPr b="1" lang="es" sz="1800">
                <a:solidFill>
                  <a:srgbClr val="FFFFFF"/>
                </a:solidFill>
              </a:rPr>
              <a:t>Steve Johson</a:t>
            </a:r>
            <a:r>
              <a:rPr lang="es" sz="1800">
                <a:solidFill>
                  <a:srgbClr val="FFFFFF"/>
                </a:solidFill>
              </a:rPr>
              <a:t> fala sobre os “</a:t>
            </a:r>
            <a:r>
              <a:rPr b="1" lang="es" sz="1800">
                <a:solidFill>
                  <a:srgbClr val="FFFFFF"/>
                </a:solidFill>
              </a:rPr>
              <a:t>palácios da memória</a:t>
            </a:r>
            <a:r>
              <a:rPr lang="es" sz="1800">
                <a:solidFill>
                  <a:srgbClr val="FFFFFF"/>
                </a:solidFill>
              </a:rPr>
              <a:t>”. Onde poeta grego </a:t>
            </a:r>
            <a:r>
              <a:rPr b="1" lang="es" sz="1800">
                <a:solidFill>
                  <a:srgbClr val="FFFFFF"/>
                </a:solidFill>
              </a:rPr>
              <a:t>Simônides</a:t>
            </a:r>
            <a:r>
              <a:rPr lang="es" sz="1800">
                <a:solidFill>
                  <a:srgbClr val="FFFFFF"/>
                </a:solidFill>
              </a:rPr>
              <a:t> arquitetava e decorava os palácios e os salões contidos neles com desenhos, artefatos e objetos que </a:t>
            </a:r>
            <a:r>
              <a:rPr b="1" lang="es" sz="1800">
                <a:solidFill>
                  <a:srgbClr val="FFFFFF"/>
                </a:solidFill>
              </a:rPr>
              <a:t>informava</a:t>
            </a:r>
            <a:r>
              <a:rPr lang="es" sz="1800">
                <a:solidFill>
                  <a:srgbClr val="FFFFFF"/>
                </a:solidFill>
              </a:rPr>
              <a:t> aos visitantes a história daquele povo, nação ou de qualquer outro personagem da história grega.</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t/>
            </a:r>
            <a:endParaRPr sz="1800">
              <a:solidFill>
                <a:srgbClr val="FFFFFF"/>
              </a:solidFill>
            </a:endParaRPr>
          </a:p>
          <a:p>
            <a:pPr indent="0" lvl="0" marL="0" rtl="0" algn="l">
              <a:spcBef>
                <a:spcPts val="0"/>
              </a:spcBef>
              <a:spcAft>
                <a:spcPts val="0"/>
              </a:spcAft>
              <a:buNone/>
            </a:pPr>
            <a:r>
              <a:rPr lang="es" sz="2400">
                <a:solidFill>
                  <a:srgbClr val="555555"/>
                </a:solidFill>
                <a:highlight>
                  <a:srgbClr val="FFFFFF"/>
                </a:highlight>
                <a:latin typeface="Roboto"/>
                <a:ea typeface="Roboto"/>
                <a:cs typeface="Roboto"/>
                <a:sym typeface="Roboto"/>
              </a:rPr>
              <a:t>Vivemos numa cultura da “memorização visual”, ou seja, memorizamos mais as coisas que vemos do que o que lemos. E é justamente nisso que o espaço-informação atua.</a:t>
            </a:r>
            <a:endParaRPr sz="2400">
              <a:solidFill>
                <a:srgbClr val="FFFFFF"/>
              </a:solidFill>
            </a:endParaRPr>
          </a:p>
          <a:p>
            <a:pPr indent="0" lvl="0" marL="0" rtl="0" algn="l">
              <a:spcBef>
                <a:spcPts val="0"/>
              </a:spcBef>
              <a:spcAft>
                <a:spcPts val="0"/>
              </a:spcAft>
              <a:buNone/>
            </a:pPr>
            <a:r>
              <a:t/>
            </a:r>
            <a:endParaRPr sz="18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88"/>
          <p:cNvSpPr txBox="1"/>
          <p:nvPr>
            <p:ph type="title"/>
          </p:nvPr>
        </p:nvSpPr>
        <p:spPr>
          <a:xfrm>
            <a:off x="335550" y="2197925"/>
            <a:ext cx="84729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Espaço-</a:t>
            </a:r>
            <a:r>
              <a:rPr b="0" lang="es"/>
              <a:t>informação</a:t>
            </a:r>
            <a:endParaRPr b="0"/>
          </a:p>
        </p:txBody>
      </p:sp>
      <p:sp>
        <p:nvSpPr>
          <p:cNvPr id="686" name="Google Shape;686;p88"/>
          <p:cNvSpPr txBox="1"/>
          <p:nvPr>
            <p:ph idx="1" type="subTitle"/>
          </p:nvPr>
        </p:nvSpPr>
        <p:spPr>
          <a:xfrm>
            <a:off x="1280875" y="2551975"/>
            <a:ext cx="658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chemeClr val="lt1"/>
                </a:solidFill>
              </a:rPr>
              <a:t>uma espécie de </a:t>
            </a:r>
            <a:r>
              <a:rPr b="1" lang="es" sz="1400">
                <a:solidFill>
                  <a:schemeClr val="lt1"/>
                </a:solidFill>
                <a:latin typeface="Montserrat"/>
                <a:ea typeface="Montserrat"/>
                <a:cs typeface="Montserrat"/>
                <a:sym typeface="Montserrat"/>
              </a:rPr>
              <a:t>palco</a:t>
            </a:r>
            <a:r>
              <a:rPr lang="es" sz="1400">
                <a:solidFill>
                  <a:schemeClr val="lt1"/>
                </a:solidFill>
              </a:rPr>
              <a:t> que viria a ser preenchido com outras funções. </a:t>
            </a:r>
            <a:endParaRPr/>
          </a:p>
        </p:txBody>
      </p:sp>
      <p:pic>
        <p:nvPicPr>
          <p:cNvPr id="687" name="Google Shape;687;p88"/>
          <p:cNvPicPr preferRelativeResize="0"/>
          <p:nvPr/>
        </p:nvPicPr>
        <p:blipFill>
          <a:blip r:embed="rId3">
            <a:alphaModFix/>
          </a:blip>
          <a:stretch>
            <a:fillRect/>
          </a:stretch>
        </p:blipFill>
        <p:spPr>
          <a:xfrm>
            <a:off x="487950" y="1813529"/>
            <a:ext cx="765950" cy="738443"/>
          </a:xfrm>
          <a:prstGeom prst="rect">
            <a:avLst/>
          </a:prstGeom>
          <a:noFill/>
          <a:ln>
            <a:noFill/>
          </a:ln>
        </p:spPr>
      </p:pic>
      <p:sp>
        <p:nvSpPr>
          <p:cNvPr id="688" name="Google Shape;688;p88"/>
          <p:cNvSpPr txBox="1"/>
          <p:nvPr/>
        </p:nvSpPr>
        <p:spPr>
          <a:xfrm>
            <a:off x="3557400" y="2551975"/>
            <a:ext cx="5324700" cy="2494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r">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r">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r">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r">
              <a:spcBef>
                <a:spcPts val="0"/>
              </a:spcBef>
              <a:spcAft>
                <a:spcPts val="0"/>
              </a:spcAft>
              <a:buNone/>
            </a:pPr>
            <a:r>
              <a:rPr lang="es" sz="2400">
                <a:solidFill>
                  <a:schemeClr val="dk1"/>
                </a:solidFill>
                <a:highlight>
                  <a:srgbClr val="FFFFFF"/>
                </a:highlight>
              </a:rPr>
              <a:t>primeiro elemento básico da linguagem da interface gráfica digital. </a:t>
            </a:r>
            <a:endParaRPr sz="2400">
              <a:solidFill>
                <a:schemeClr val="dk1"/>
              </a:solidFill>
              <a:highlight>
                <a:srgbClr val="FFFFFF"/>
              </a:highlight>
            </a:endParaRPr>
          </a:p>
          <a:p>
            <a:pPr indent="0" lvl="0" marL="0" rtl="0" algn="r">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r">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r">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p:txBody>
      </p:sp>
      <p:pic>
        <p:nvPicPr>
          <p:cNvPr id="689" name="Google Shape;689;p88"/>
          <p:cNvPicPr preferRelativeResize="0"/>
          <p:nvPr/>
        </p:nvPicPr>
        <p:blipFill>
          <a:blip r:embed="rId4">
            <a:alphaModFix/>
          </a:blip>
          <a:stretch>
            <a:fillRect/>
          </a:stretch>
        </p:blipFill>
        <p:spPr>
          <a:xfrm>
            <a:off x="335550" y="434415"/>
            <a:ext cx="945325" cy="91138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93" name="Shape 693"/>
        <p:cNvGrpSpPr/>
        <p:nvPr/>
      </p:nvGrpSpPr>
      <p:grpSpPr>
        <a:xfrm>
          <a:off x="0" y="0"/>
          <a:ext cx="0" cy="0"/>
          <a:chOff x="0" y="0"/>
          <a:chExt cx="0" cy="0"/>
        </a:xfrm>
      </p:grpSpPr>
      <p:sp>
        <p:nvSpPr>
          <p:cNvPr id="694" name="Google Shape;694;p89"/>
          <p:cNvSpPr txBox="1"/>
          <p:nvPr>
            <p:ph type="title"/>
          </p:nvPr>
        </p:nvSpPr>
        <p:spPr>
          <a:xfrm>
            <a:off x="4767100" y="727175"/>
            <a:ext cx="4106100" cy="10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800"/>
              <a:t>Como podemos relacionar a interface de um smartphone com o conceito de mapeamento </a:t>
            </a:r>
            <a:r>
              <a:rPr lang="es" sz="2800"/>
              <a:t>d</a:t>
            </a:r>
            <a:r>
              <a:rPr lang="es" sz="2800"/>
              <a:t>e bits/espaço-informação </a:t>
            </a:r>
            <a:r>
              <a:rPr lang="es" sz="2800">
                <a:solidFill>
                  <a:srgbClr val="FE9900"/>
                </a:solidFill>
              </a:rPr>
              <a:t>?</a:t>
            </a:r>
            <a:endParaRPr b="1" sz="2800">
              <a:solidFill>
                <a:srgbClr val="FE9900"/>
              </a:solidFill>
              <a:latin typeface="Montserrat"/>
              <a:ea typeface="Montserrat"/>
              <a:cs typeface="Montserrat"/>
              <a:sym typeface="Montserrat"/>
            </a:endParaRPr>
          </a:p>
        </p:txBody>
      </p:sp>
      <p:grpSp>
        <p:nvGrpSpPr>
          <p:cNvPr id="695" name="Google Shape;695;p89"/>
          <p:cNvGrpSpPr/>
          <p:nvPr/>
        </p:nvGrpSpPr>
        <p:grpSpPr>
          <a:xfrm>
            <a:off x="1504281" y="958843"/>
            <a:ext cx="1607213" cy="3204997"/>
            <a:chOff x="2487400" y="238125"/>
            <a:chExt cx="2621025" cy="5226675"/>
          </a:xfrm>
        </p:grpSpPr>
        <p:sp>
          <p:nvSpPr>
            <p:cNvPr id="696" name="Google Shape;696;p89"/>
            <p:cNvSpPr/>
            <p:nvPr/>
          </p:nvSpPr>
          <p:spPr>
            <a:xfrm>
              <a:off x="2487400" y="238125"/>
              <a:ext cx="2621025" cy="5226675"/>
            </a:xfrm>
            <a:custGeom>
              <a:rect b="b" l="l" r="r" t="t"/>
              <a:pathLst>
                <a:path extrusionOk="0" h="209067" w="104841">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89"/>
            <p:cNvSpPr/>
            <p:nvPr/>
          </p:nvSpPr>
          <p:spPr>
            <a:xfrm>
              <a:off x="3766600" y="5195775"/>
              <a:ext cx="67000" cy="64800"/>
            </a:xfrm>
            <a:custGeom>
              <a:rect b="b" l="l" r="r" t="t"/>
              <a:pathLst>
                <a:path extrusionOk="0" h="2592" w="2680">
                  <a:moveTo>
                    <a:pt x="1" y="0"/>
                  </a:moveTo>
                  <a:lnTo>
                    <a:pt x="1" y="2591"/>
                  </a:lnTo>
                  <a:lnTo>
                    <a:pt x="2680" y="2591"/>
                  </a:lnTo>
                  <a:lnTo>
                    <a:pt x="2680" y="0"/>
                  </a:ln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89"/>
            <p:cNvSpPr/>
            <p:nvPr/>
          </p:nvSpPr>
          <p:spPr>
            <a:xfrm>
              <a:off x="2507150" y="266650"/>
              <a:ext cx="2587000" cy="5158625"/>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89"/>
            <p:cNvSpPr/>
            <p:nvPr/>
          </p:nvSpPr>
          <p:spPr>
            <a:xfrm>
              <a:off x="3505950" y="480600"/>
              <a:ext cx="567450" cy="35425"/>
            </a:xfrm>
            <a:custGeom>
              <a:rect b="b" l="l" r="r" t="t"/>
              <a:pathLst>
                <a:path extrusionOk="0" h="1417" w="22698">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89"/>
            <p:cNvSpPr/>
            <p:nvPr/>
          </p:nvSpPr>
          <p:spPr>
            <a:xfrm>
              <a:off x="2967225" y="5182600"/>
              <a:ext cx="97750" cy="13200"/>
            </a:xfrm>
            <a:custGeom>
              <a:rect b="b" l="l" r="r" t="t"/>
              <a:pathLst>
                <a:path extrusionOk="0" h="528" w="3910">
                  <a:moveTo>
                    <a:pt x="1" y="0"/>
                  </a:moveTo>
                  <a:lnTo>
                    <a:pt x="1" y="527"/>
                  </a:lnTo>
                  <a:lnTo>
                    <a:pt x="3910" y="527"/>
                  </a:lnTo>
                  <a:lnTo>
                    <a:pt x="39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89"/>
            <p:cNvSpPr/>
            <p:nvPr/>
          </p:nvSpPr>
          <p:spPr>
            <a:xfrm>
              <a:off x="3756725" y="5184775"/>
              <a:ext cx="86775" cy="85675"/>
            </a:xfrm>
            <a:custGeom>
              <a:rect b="b" l="l" r="r" t="t"/>
              <a:pathLst>
                <a:path extrusionOk="0" h="3427" w="3471">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89"/>
            <p:cNvSpPr/>
            <p:nvPr/>
          </p:nvSpPr>
          <p:spPr>
            <a:xfrm>
              <a:off x="4480325" y="5179850"/>
              <a:ext cx="50525" cy="102125"/>
            </a:xfrm>
            <a:custGeom>
              <a:rect b="b" l="l" r="r" t="t"/>
              <a:pathLst>
                <a:path extrusionOk="0" h="4085" w="2021">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03" name="Google Shape;703;p89"/>
          <p:cNvPicPr preferRelativeResize="0"/>
          <p:nvPr/>
        </p:nvPicPr>
        <p:blipFill rotWithShape="1">
          <a:blip r:embed="rId3">
            <a:alphaModFix/>
          </a:blip>
          <a:srcRect b="19165" l="0" r="70476" t="0"/>
          <a:stretch/>
        </p:blipFill>
        <p:spPr>
          <a:xfrm>
            <a:off x="1458950" y="1200425"/>
            <a:ext cx="1607227" cy="27218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36"/>
          <p:cNvPicPr preferRelativeResize="0"/>
          <p:nvPr/>
        </p:nvPicPr>
        <p:blipFill rotWithShape="1">
          <a:blip r:embed="rId3">
            <a:alphaModFix/>
          </a:blip>
          <a:srcRect b="0" l="0" r="0" t="0"/>
          <a:stretch/>
        </p:blipFill>
        <p:spPr>
          <a:xfrm>
            <a:off x="428625" y="535781"/>
            <a:ext cx="8350200" cy="3894600"/>
          </a:xfrm>
          <a:prstGeom prst="rect">
            <a:avLst/>
          </a:prstGeom>
          <a:noFill/>
          <a:ln>
            <a:noFill/>
          </a:ln>
        </p:spPr>
      </p:pic>
    </p:spTree>
  </p:cSld>
  <p:clrMapOvr>
    <a:masterClrMapping/>
  </p:clrMapOvr>
  <p:transition spd="med">
    <p:fade thruBlk="1"/>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7" name="Shape 707"/>
        <p:cNvGrpSpPr/>
        <p:nvPr/>
      </p:nvGrpSpPr>
      <p:grpSpPr>
        <a:xfrm>
          <a:off x="0" y="0"/>
          <a:ext cx="0" cy="0"/>
          <a:chOff x="0" y="0"/>
          <a:chExt cx="0" cy="0"/>
        </a:xfrm>
      </p:grpSpPr>
      <p:sp>
        <p:nvSpPr>
          <p:cNvPr id="708" name="Google Shape;708;p90"/>
          <p:cNvSpPr txBox="1"/>
          <p:nvPr>
            <p:ph idx="4294967295" type="body"/>
          </p:nvPr>
        </p:nvSpPr>
        <p:spPr>
          <a:xfrm>
            <a:off x="464525" y="396525"/>
            <a:ext cx="77580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No que se refere a esse tipo de recurso, um smartphone touch-screen faz algo análogo ao que o mouse de Engelbart </a:t>
            </a:r>
            <a:r>
              <a:rPr lang="es" sz="1800">
                <a:solidFill>
                  <a:schemeClr val="lt1"/>
                </a:solidFill>
              </a:rPr>
              <a:t>introduziu</a:t>
            </a:r>
            <a:r>
              <a:rPr lang="es" sz="1800">
                <a:solidFill>
                  <a:schemeClr val="lt1"/>
                </a:solidFill>
              </a:rPr>
              <a:t> há décadas atrás.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Afinal, ele usa mecanismos de detecção e rastreamento de toques e movimento do dedo e vincula esses processos a uma representação que aparece na tela (um ícone se movendo, uma janela se abrindo etc.).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Isso é possível porque um espaço-informação </a:t>
            </a:r>
            <a:r>
              <a:rPr b="1" lang="es" sz="1800">
                <a:solidFill>
                  <a:schemeClr val="lt1"/>
                </a:solidFill>
              </a:rPr>
              <a:t>foi criado pela vinculação entre o espaço da tela sensível ao toque e os dados armazenados na memória do aparelho</a:t>
            </a:r>
            <a:r>
              <a:rPr lang="es" sz="1800">
                <a:solidFill>
                  <a:schemeClr val="lt1"/>
                </a:solidFill>
              </a:rPr>
              <a:t>.</a:t>
            </a:r>
            <a:endParaRPr sz="1800">
              <a:solidFill>
                <a:schemeClr val="l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81FAC"/>
        </a:solidFill>
      </p:bgPr>
    </p:bg>
    <p:spTree>
      <p:nvGrpSpPr>
        <p:cNvPr id="712" name="Shape 712"/>
        <p:cNvGrpSpPr/>
        <p:nvPr/>
      </p:nvGrpSpPr>
      <p:grpSpPr>
        <a:xfrm>
          <a:off x="0" y="0"/>
          <a:ext cx="0" cy="0"/>
          <a:chOff x="0" y="0"/>
          <a:chExt cx="0" cy="0"/>
        </a:xfrm>
      </p:grpSpPr>
      <p:sp>
        <p:nvSpPr>
          <p:cNvPr id="713" name="Google Shape;713;p91"/>
          <p:cNvSpPr txBox="1"/>
          <p:nvPr>
            <p:ph idx="4294967295" type="body"/>
          </p:nvPr>
        </p:nvSpPr>
        <p:spPr>
          <a:xfrm>
            <a:off x="1006599" y="3323950"/>
            <a:ext cx="1450500" cy="10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solidFill>
                  <a:schemeClr val="lt1"/>
                </a:solidFill>
                <a:latin typeface="Montserrat"/>
                <a:ea typeface="Montserrat"/>
                <a:cs typeface="Montserrat"/>
                <a:sym typeface="Montserrat"/>
              </a:rPr>
              <a:t>Xerox Alto</a:t>
            </a:r>
            <a:endParaRPr b="1" sz="14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4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4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lt1"/>
              </a:solidFill>
            </a:endParaRPr>
          </a:p>
        </p:txBody>
      </p:sp>
      <p:sp>
        <p:nvSpPr>
          <p:cNvPr id="714" name="Google Shape;714;p91"/>
          <p:cNvSpPr/>
          <p:nvPr/>
        </p:nvSpPr>
        <p:spPr>
          <a:xfrm>
            <a:off x="1565481" y="3702691"/>
            <a:ext cx="332700" cy="332700"/>
          </a:xfrm>
          <a:prstGeom prst="mathMultiply">
            <a:avLst>
              <a:gd fmla="val 18967" name="adj1"/>
            </a:avLst>
          </a:pr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91"/>
          <p:cNvSpPr txBox="1"/>
          <p:nvPr>
            <p:ph idx="4294967295" type="body"/>
          </p:nvPr>
        </p:nvSpPr>
        <p:spPr>
          <a:xfrm>
            <a:off x="2749731" y="3323950"/>
            <a:ext cx="1751100" cy="10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solidFill>
                  <a:schemeClr val="lt1"/>
                </a:solidFill>
                <a:latin typeface="Montserrat"/>
                <a:ea typeface="Montserrat"/>
                <a:cs typeface="Montserrat"/>
                <a:sym typeface="Montserrat"/>
              </a:rPr>
              <a:t>interface gráfica</a:t>
            </a:r>
            <a:endParaRPr b="1" sz="14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4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sz="900">
              <a:solidFill>
                <a:schemeClr val="lt1"/>
              </a:solidFill>
              <a:latin typeface="Montserrat Light"/>
              <a:ea typeface="Montserrat Light"/>
              <a:cs typeface="Montserrat Light"/>
              <a:sym typeface="Montserrat Light"/>
            </a:endParaRPr>
          </a:p>
        </p:txBody>
      </p:sp>
      <p:sp>
        <p:nvSpPr>
          <p:cNvPr id="716" name="Google Shape;716;p91"/>
          <p:cNvSpPr/>
          <p:nvPr/>
        </p:nvSpPr>
        <p:spPr>
          <a:xfrm>
            <a:off x="3458944" y="3702691"/>
            <a:ext cx="332700" cy="332700"/>
          </a:xfrm>
          <a:prstGeom prst="mathMultiply">
            <a:avLst>
              <a:gd fmla="val 18967" name="adj1"/>
            </a:avLst>
          </a:pr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91"/>
          <p:cNvSpPr txBox="1"/>
          <p:nvPr>
            <p:ph idx="4294967295" type="body"/>
          </p:nvPr>
        </p:nvSpPr>
        <p:spPr>
          <a:xfrm>
            <a:off x="4643181" y="3323950"/>
            <a:ext cx="1751100" cy="10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solidFill>
                  <a:schemeClr val="lt1"/>
                </a:solidFill>
                <a:latin typeface="Montserrat"/>
                <a:ea typeface="Montserrat"/>
                <a:cs typeface="Montserrat"/>
                <a:sym typeface="Montserrat"/>
              </a:rPr>
              <a:t>mouse</a:t>
            </a:r>
            <a:endParaRPr b="1" sz="14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400">
              <a:solidFill>
                <a:schemeClr val="lt1"/>
              </a:solidFill>
              <a:latin typeface="Montserrat"/>
              <a:ea typeface="Montserrat"/>
              <a:cs typeface="Montserrat"/>
              <a:sym typeface="Montserrat"/>
            </a:endParaRPr>
          </a:p>
          <a:p>
            <a:pPr indent="0" lvl="0" marL="0" rtl="0" algn="ctr">
              <a:spcBef>
                <a:spcPts val="0"/>
              </a:spcBef>
              <a:spcAft>
                <a:spcPts val="0"/>
              </a:spcAft>
              <a:buNone/>
            </a:pPr>
            <a:r>
              <a:rPr lang="es" sz="900">
                <a:solidFill>
                  <a:schemeClr val="lt1"/>
                </a:solidFill>
                <a:latin typeface="Montserrat Light"/>
                <a:ea typeface="Montserrat Light"/>
                <a:cs typeface="Montserrat Light"/>
                <a:sym typeface="Montserrat Light"/>
              </a:rPr>
              <a:t> </a:t>
            </a:r>
            <a:endParaRPr sz="900">
              <a:solidFill>
                <a:schemeClr val="lt1"/>
              </a:solidFill>
              <a:latin typeface="Montserrat Light"/>
              <a:ea typeface="Montserrat Light"/>
              <a:cs typeface="Montserrat Light"/>
              <a:sym typeface="Montserrat Light"/>
            </a:endParaRPr>
          </a:p>
        </p:txBody>
      </p:sp>
      <p:sp>
        <p:nvSpPr>
          <p:cNvPr id="718" name="Google Shape;718;p91"/>
          <p:cNvSpPr/>
          <p:nvPr/>
        </p:nvSpPr>
        <p:spPr>
          <a:xfrm>
            <a:off x="5352394" y="3702691"/>
            <a:ext cx="332700" cy="332700"/>
          </a:xfrm>
          <a:prstGeom prst="mathMultiply">
            <a:avLst>
              <a:gd fmla="val 18967" name="adj1"/>
            </a:avLst>
          </a:pr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91"/>
          <p:cNvSpPr txBox="1"/>
          <p:nvPr>
            <p:ph idx="4294967295" type="body"/>
          </p:nvPr>
        </p:nvSpPr>
        <p:spPr>
          <a:xfrm>
            <a:off x="6536631" y="3323950"/>
            <a:ext cx="1751100" cy="10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1400">
                <a:solidFill>
                  <a:schemeClr val="lt1"/>
                </a:solidFill>
                <a:latin typeface="Montserrat"/>
                <a:ea typeface="Montserrat"/>
                <a:cs typeface="Montserrat"/>
                <a:sym typeface="Montserrat"/>
              </a:rPr>
              <a:t>WIMP</a:t>
            </a:r>
            <a:endParaRPr b="1" sz="1400">
              <a:solidFill>
                <a:schemeClr val="lt1"/>
              </a:solidFill>
              <a:latin typeface="Montserrat"/>
              <a:ea typeface="Montserrat"/>
              <a:cs typeface="Montserrat"/>
              <a:sym typeface="Montserrat"/>
            </a:endParaRPr>
          </a:p>
          <a:p>
            <a:pPr indent="0" lvl="0" marL="0" rtl="0" algn="ctr">
              <a:spcBef>
                <a:spcPts val="0"/>
              </a:spcBef>
              <a:spcAft>
                <a:spcPts val="0"/>
              </a:spcAft>
              <a:buNone/>
            </a:pPr>
            <a:r>
              <a:t/>
            </a:r>
            <a:endParaRPr b="1" sz="1400">
              <a:solidFill>
                <a:schemeClr val="lt1"/>
              </a:solidFill>
              <a:latin typeface="Montserrat"/>
              <a:ea typeface="Montserrat"/>
              <a:cs typeface="Montserrat"/>
              <a:sym typeface="Montserrat"/>
            </a:endParaRPr>
          </a:p>
          <a:p>
            <a:pPr indent="0" lvl="0" marL="0" rtl="0" algn="ctr">
              <a:spcBef>
                <a:spcPts val="0"/>
              </a:spcBef>
              <a:spcAft>
                <a:spcPts val="0"/>
              </a:spcAft>
              <a:buNone/>
            </a:pPr>
            <a:br>
              <a:rPr lang="es">
                <a:solidFill>
                  <a:schemeClr val="lt1"/>
                </a:solidFill>
              </a:rPr>
            </a:br>
            <a:endParaRPr sz="900">
              <a:solidFill>
                <a:schemeClr val="lt1"/>
              </a:solidFill>
              <a:latin typeface="Montserrat Light"/>
              <a:ea typeface="Montserrat Light"/>
              <a:cs typeface="Montserrat Light"/>
              <a:sym typeface="Montserrat Light"/>
            </a:endParaRPr>
          </a:p>
        </p:txBody>
      </p:sp>
      <p:sp>
        <p:nvSpPr>
          <p:cNvPr id="720" name="Google Shape;720;p91"/>
          <p:cNvSpPr/>
          <p:nvPr/>
        </p:nvSpPr>
        <p:spPr>
          <a:xfrm>
            <a:off x="7245844" y="3702691"/>
            <a:ext cx="332700" cy="332700"/>
          </a:xfrm>
          <a:prstGeom prst="mathMultiply">
            <a:avLst>
              <a:gd fmla="val 18967" name="adj1"/>
            </a:avLst>
          </a:pr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91"/>
          <p:cNvSpPr txBox="1"/>
          <p:nvPr>
            <p:ph type="title"/>
          </p:nvPr>
        </p:nvSpPr>
        <p:spPr>
          <a:xfrm>
            <a:off x="671100" y="486250"/>
            <a:ext cx="7010100" cy="134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chemeClr val="lt1"/>
                </a:solidFill>
                <a:latin typeface="Montserrat Light"/>
                <a:ea typeface="Montserrat Light"/>
                <a:cs typeface="Montserrat Light"/>
                <a:sym typeface="Montserrat Light"/>
              </a:rPr>
              <a:t>O espaço-informação, a partir daí, foi constantemente aprimorado.</a:t>
            </a:r>
            <a:endParaRPr/>
          </a:p>
        </p:txBody>
      </p:sp>
      <p:sp>
        <p:nvSpPr>
          <p:cNvPr id="722" name="Google Shape;722;p91"/>
          <p:cNvSpPr/>
          <p:nvPr/>
        </p:nvSpPr>
        <p:spPr>
          <a:xfrm>
            <a:off x="5110444" y="2360875"/>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91"/>
          <p:cNvSpPr/>
          <p:nvPr/>
        </p:nvSpPr>
        <p:spPr>
          <a:xfrm>
            <a:off x="7003894" y="2360875"/>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91"/>
          <p:cNvSpPr/>
          <p:nvPr/>
        </p:nvSpPr>
        <p:spPr>
          <a:xfrm>
            <a:off x="3216994" y="2360875"/>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91"/>
          <p:cNvSpPr/>
          <p:nvPr/>
        </p:nvSpPr>
        <p:spPr>
          <a:xfrm>
            <a:off x="1323531" y="2360875"/>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91"/>
          <p:cNvSpPr/>
          <p:nvPr/>
        </p:nvSpPr>
        <p:spPr>
          <a:xfrm>
            <a:off x="1513983" y="2564955"/>
            <a:ext cx="435705" cy="408425"/>
          </a:xfrm>
          <a:custGeom>
            <a:rect b="b" l="l" r="r" t="t"/>
            <a:pathLst>
              <a:path extrusionOk="0" h="18118" w="19326">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FE9900"/>
          </a:solidFill>
          <a:ln cap="flat" cmpd="sng" w="9525">
            <a:solidFill>
              <a:srgbClr val="FE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27" name="Google Shape;727;p91"/>
          <p:cNvSpPr/>
          <p:nvPr/>
        </p:nvSpPr>
        <p:spPr>
          <a:xfrm>
            <a:off x="3429802" y="2611044"/>
            <a:ext cx="427182" cy="452753"/>
          </a:xfrm>
          <a:custGeom>
            <a:rect b="b" l="l" r="r" t="t"/>
            <a:pathLst>
              <a:path extrusionOk="0" h="11721" w="11059">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FE9900"/>
          </a:solidFill>
          <a:ln cap="flat" cmpd="sng" w="9525">
            <a:solidFill>
              <a:srgbClr val="FE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8" name="Google Shape;728;p91"/>
          <p:cNvGrpSpPr/>
          <p:nvPr/>
        </p:nvGrpSpPr>
        <p:grpSpPr>
          <a:xfrm>
            <a:off x="7227578" y="2557594"/>
            <a:ext cx="427178" cy="423171"/>
            <a:chOff x="-1333200" y="2770450"/>
            <a:chExt cx="291450" cy="292225"/>
          </a:xfrm>
        </p:grpSpPr>
        <p:sp>
          <p:nvSpPr>
            <p:cNvPr id="729" name="Google Shape;729;p91"/>
            <p:cNvSpPr/>
            <p:nvPr/>
          </p:nvSpPr>
          <p:spPr>
            <a:xfrm>
              <a:off x="-1299325" y="2808250"/>
              <a:ext cx="222925" cy="134725"/>
            </a:xfrm>
            <a:custGeom>
              <a:rect b="b" l="l" r="r" t="t"/>
              <a:pathLst>
                <a:path extrusionOk="0" h="5389" w="8917">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FE9900"/>
            </a:solidFill>
            <a:ln cap="flat" cmpd="sng" w="9525">
              <a:solidFill>
                <a:srgbClr val="FE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91"/>
            <p:cNvSpPr/>
            <p:nvPr/>
          </p:nvSpPr>
          <p:spPr>
            <a:xfrm>
              <a:off x="-1333200" y="2770450"/>
              <a:ext cx="291450" cy="292225"/>
            </a:xfrm>
            <a:custGeom>
              <a:rect b="b" l="l" r="r" t="t"/>
              <a:pathLst>
                <a:path extrusionOk="0" h="11689" w="11658">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FE9900"/>
            </a:solidFill>
            <a:ln cap="flat" cmpd="sng" w="9525">
              <a:solidFill>
                <a:srgbClr val="FE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 name="Google Shape;731;p91"/>
          <p:cNvSpPr/>
          <p:nvPr/>
        </p:nvSpPr>
        <p:spPr>
          <a:xfrm>
            <a:off x="5267774" y="2519714"/>
            <a:ext cx="501939" cy="498915"/>
          </a:xfrm>
          <a:custGeom>
            <a:rect b="b" l="l" r="r" t="t"/>
            <a:pathLst>
              <a:path extrusionOk="0" h="11713" w="11784">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FE9900"/>
          </a:solidFill>
          <a:ln cap="flat" cmpd="sng" w="9525">
            <a:solidFill>
              <a:srgbClr val="FE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1"/>
          <p:cNvSpPr txBox="1"/>
          <p:nvPr>
            <p:ph idx="4294967295" type="body"/>
          </p:nvPr>
        </p:nvSpPr>
        <p:spPr>
          <a:xfrm>
            <a:off x="3901899" y="3974850"/>
            <a:ext cx="1450500" cy="109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1400">
              <a:solidFill>
                <a:schemeClr val="lt1"/>
              </a:solidFill>
              <a:latin typeface="Montserrat"/>
              <a:ea typeface="Montserrat"/>
              <a:cs typeface="Montserrat"/>
              <a:sym typeface="Montserrat"/>
            </a:endParaRPr>
          </a:p>
          <a:p>
            <a:pPr indent="0" lvl="0" marL="0" rtl="0" algn="ctr">
              <a:spcBef>
                <a:spcPts val="0"/>
              </a:spcBef>
              <a:spcAft>
                <a:spcPts val="0"/>
              </a:spcAft>
              <a:buNone/>
            </a:pPr>
            <a:r>
              <a:rPr b="1" lang="es">
                <a:solidFill>
                  <a:schemeClr val="lt1"/>
                </a:solidFill>
                <a:latin typeface="Montserrat"/>
                <a:ea typeface="Montserrat"/>
                <a:cs typeface="Montserrat"/>
                <a:sym typeface="Montserrat"/>
              </a:rPr>
              <a:t>1973</a:t>
            </a:r>
            <a:endParaRPr b="1">
              <a:solidFill>
                <a:schemeClr val="lt1"/>
              </a:solidFill>
              <a:latin typeface="Montserrat"/>
              <a:ea typeface="Montserrat"/>
              <a:cs typeface="Montserrat"/>
              <a:sym typeface="Montserrat"/>
            </a:endParaRPr>
          </a:p>
          <a:p>
            <a:pPr indent="0" lvl="0" marL="0" rtl="0" algn="ctr">
              <a:spcBef>
                <a:spcPts val="0"/>
              </a:spcBef>
              <a:spcAft>
                <a:spcPts val="0"/>
              </a:spcAft>
              <a:buNone/>
            </a:pPr>
            <a:r>
              <a:rPr lang="es">
                <a:solidFill>
                  <a:schemeClr val="lt1"/>
                </a:solidFill>
              </a:rPr>
              <a:t>um do primeiros PC`s</a:t>
            </a:r>
            <a:endParaRPr>
              <a:solidFill>
                <a:schemeClr val="l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id="737" name="Google Shape;737;p92"/>
          <p:cNvPicPr preferRelativeResize="0"/>
          <p:nvPr/>
        </p:nvPicPr>
        <p:blipFill>
          <a:blip r:embed="rId3">
            <a:alphaModFix/>
          </a:blip>
          <a:stretch>
            <a:fillRect/>
          </a:stretch>
        </p:blipFill>
        <p:spPr>
          <a:xfrm>
            <a:off x="141075" y="63375"/>
            <a:ext cx="6322975" cy="4989238"/>
          </a:xfrm>
          <a:prstGeom prst="rect">
            <a:avLst/>
          </a:prstGeom>
          <a:noFill/>
          <a:ln>
            <a:noFill/>
          </a:ln>
        </p:spPr>
      </p:pic>
      <p:sp>
        <p:nvSpPr>
          <p:cNvPr id="738" name="Google Shape;738;p92"/>
          <p:cNvSpPr/>
          <p:nvPr/>
        </p:nvSpPr>
        <p:spPr>
          <a:xfrm rot="5400000">
            <a:off x="12277650" y="1393500"/>
            <a:ext cx="2661300" cy="266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92"/>
          <p:cNvSpPr txBox="1"/>
          <p:nvPr>
            <p:ph idx="4294967295" type="body"/>
          </p:nvPr>
        </p:nvSpPr>
        <p:spPr>
          <a:xfrm>
            <a:off x="12368250" y="1982119"/>
            <a:ext cx="24801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1800">
                <a:solidFill>
                  <a:srgbClr val="434343"/>
                </a:solidFill>
                <a:latin typeface="Montserrat Light"/>
                <a:ea typeface="Montserrat Light"/>
                <a:cs typeface="Montserrat Light"/>
                <a:sym typeface="Montserrat Light"/>
              </a:rPr>
              <a:t>A </a:t>
            </a:r>
            <a:r>
              <a:rPr b="1" lang="es" sz="1800">
                <a:solidFill>
                  <a:srgbClr val="434343"/>
                </a:solidFill>
                <a:latin typeface="Montserrat"/>
                <a:ea typeface="Montserrat"/>
                <a:cs typeface="Montserrat"/>
                <a:sym typeface="Montserrat"/>
              </a:rPr>
              <a:t>picture</a:t>
            </a:r>
            <a:r>
              <a:rPr lang="es" sz="1800">
                <a:solidFill>
                  <a:srgbClr val="434343"/>
                </a:solidFill>
                <a:latin typeface="Montserrat Light"/>
                <a:ea typeface="Montserrat Light"/>
                <a:cs typeface="Montserrat Light"/>
                <a:sym typeface="Montserrat Light"/>
              </a:rPr>
              <a:t> is worth a thousand</a:t>
            </a:r>
            <a:r>
              <a:rPr b="1" lang="es" sz="1800">
                <a:solidFill>
                  <a:srgbClr val="434343"/>
                </a:solidFill>
                <a:latin typeface="Montserrat"/>
                <a:ea typeface="Montserrat"/>
                <a:cs typeface="Montserrat"/>
                <a:sym typeface="Montserrat"/>
              </a:rPr>
              <a:t> words</a:t>
            </a:r>
            <a:endParaRPr b="1" sz="1800">
              <a:solidFill>
                <a:srgbClr val="434343"/>
              </a:solidFill>
              <a:latin typeface="Montserrat"/>
              <a:ea typeface="Montserrat"/>
              <a:cs typeface="Montserrat"/>
              <a:sym typeface="Montserrat"/>
            </a:endParaRPr>
          </a:p>
        </p:txBody>
      </p:sp>
      <p:cxnSp>
        <p:nvCxnSpPr>
          <p:cNvPr id="740" name="Google Shape;740;p92"/>
          <p:cNvCxnSpPr/>
          <p:nvPr/>
        </p:nvCxnSpPr>
        <p:spPr>
          <a:xfrm>
            <a:off x="12849300" y="3161381"/>
            <a:ext cx="1518000" cy="0"/>
          </a:xfrm>
          <a:prstGeom prst="straightConnector1">
            <a:avLst/>
          </a:prstGeom>
          <a:noFill/>
          <a:ln cap="flat" cmpd="sng" w="228600">
            <a:solidFill>
              <a:srgbClr val="448AFF"/>
            </a:solidFill>
            <a:prstDash val="solid"/>
            <a:round/>
            <a:headEnd len="med" w="med" type="none"/>
            <a:tailEnd len="med" w="med" type="none"/>
          </a:ln>
        </p:spPr>
      </p:cxnSp>
      <p:sp>
        <p:nvSpPr>
          <p:cNvPr id="741" name="Google Shape;741;p92"/>
          <p:cNvSpPr/>
          <p:nvPr/>
        </p:nvSpPr>
        <p:spPr>
          <a:xfrm>
            <a:off x="5850850" y="1290175"/>
            <a:ext cx="2744400" cy="2744400"/>
          </a:xfrm>
          <a:prstGeom prst="ellipse">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2" name="Google Shape;742;p92"/>
          <p:cNvCxnSpPr/>
          <p:nvPr/>
        </p:nvCxnSpPr>
        <p:spPr>
          <a:xfrm>
            <a:off x="6464050" y="3252006"/>
            <a:ext cx="1518000" cy="0"/>
          </a:xfrm>
          <a:prstGeom prst="straightConnector1">
            <a:avLst/>
          </a:prstGeom>
          <a:noFill/>
          <a:ln cap="flat" cmpd="sng" w="228600">
            <a:solidFill>
              <a:srgbClr val="448AFF"/>
            </a:solidFill>
            <a:prstDash val="solid"/>
            <a:round/>
            <a:headEnd len="med" w="med" type="none"/>
            <a:tailEnd len="med" w="med" type="none"/>
          </a:ln>
        </p:spPr>
      </p:cxnSp>
      <p:sp>
        <p:nvSpPr>
          <p:cNvPr id="743" name="Google Shape;743;p92"/>
          <p:cNvSpPr txBox="1"/>
          <p:nvPr>
            <p:ph type="title"/>
          </p:nvPr>
        </p:nvSpPr>
        <p:spPr>
          <a:xfrm>
            <a:off x="5722950" y="2393925"/>
            <a:ext cx="3000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W</a:t>
            </a:r>
            <a:r>
              <a:rPr b="0" lang="es">
                <a:solidFill>
                  <a:schemeClr val="lt1"/>
                </a:solidFill>
                <a:latin typeface="Montserrat Light"/>
                <a:ea typeface="Montserrat Light"/>
                <a:cs typeface="Montserrat Light"/>
                <a:sym typeface="Montserrat Light"/>
              </a:rPr>
              <a:t>indows, </a:t>
            </a:r>
            <a:r>
              <a:rPr lang="es">
                <a:solidFill>
                  <a:schemeClr val="lt1"/>
                </a:solidFill>
              </a:rPr>
              <a:t>I</a:t>
            </a:r>
            <a:r>
              <a:rPr b="0" lang="es">
                <a:solidFill>
                  <a:schemeClr val="lt1"/>
                </a:solidFill>
                <a:latin typeface="Montserrat Light"/>
                <a:ea typeface="Montserrat Light"/>
                <a:cs typeface="Montserrat Light"/>
                <a:sym typeface="Montserrat Light"/>
              </a:rPr>
              <a:t>cons, </a:t>
            </a:r>
            <a:br>
              <a:rPr b="0" lang="es">
                <a:solidFill>
                  <a:schemeClr val="lt1"/>
                </a:solidFill>
                <a:latin typeface="Montserrat Light"/>
                <a:ea typeface="Montserrat Light"/>
                <a:cs typeface="Montserrat Light"/>
                <a:sym typeface="Montserrat Light"/>
              </a:rPr>
            </a:br>
            <a:r>
              <a:rPr lang="es">
                <a:solidFill>
                  <a:schemeClr val="lt1"/>
                </a:solidFill>
              </a:rPr>
              <a:t>M</a:t>
            </a:r>
            <a:r>
              <a:rPr b="0" lang="es">
                <a:solidFill>
                  <a:schemeClr val="lt1"/>
                </a:solidFill>
                <a:latin typeface="Montserrat Light"/>
                <a:ea typeface="Montserrat Light"/>
                <a:cs typeface="Montserrat Light"/>
                <a:sym typeface="Montserrat Light"/>
              </a:rPr>
              <a:t>enus and </a:t>
            </a:r>
            <a:r>
              <a:rPr lang="es">
                <a:solidFill>
                  <a:schemeClr val="lt1"/>
                </a:solidFill>
              </a:rPr>
              <a:t>P</a:t>
            </a:r>
            <a:r>
              <a:rPr b="0" lang="es">
                <a:solidFill>
                  <a:schemeClr val="lt1"/>
                </a:solidFill>
                <a:latin typeface="Montserrat Light"/>
                <a:ea typeface="Montserrat Light"/>
                <a:cs typeface="Montserrat Light"/>
                <a:sym typeface="Montserrat Light"/>
              </a:rPr>
              <a:t>ointer</a:t>
            </a:r>
            <a:endParaRPr b="0"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pic>
        <p:nvPicPr>
          <p:cNvPr id="748" name="Google Shape;748;p93"/>
          <p:cNvPicPr preferRelativeResize="0"/>
          <p:nvPr/>
        </p:nvPicPr>
        <p:blipFill>
          <a:blip r:embed="rId3">
            <a:alphaModFix/>
          </a:blip>
          <a:stretch>
            <a:fillRect/>
          </a:stretch>
        </p:blipFill>
        <p:spPr>
          <a:xfrm>
            <a:off x="141075" y="63375"/>
            <a:ext cx="6322975" cy="4989238"/>
          </a:xfrm>
          <a:prstGeom prst="rect">
            <a:avLst/>
          </a:prstGeom>
          <a:noFill/>
          <a:ln>
            <a:noFill/>
          </a:ln>
        </p:spPr>
      </p:pic>
      <p:sp>
        <p:nvSpPr>
          <p:cNvPr id="749" name="Google Shape;749;p93"/>
          <p:cNvSpPr/>
          <p:nvPr/>
        </p:nvSpPr>
        <p:spPr>
          <a:xfrm rot="5400000">
            <a:off x="12277650" y="1393500"/>
            <a:ext cx="2661300" cy="266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93"/>
          <p:cNvSpPr txBox="1"/>
          <p:nvPr>
            <p:ph idx="4294967295" type="body"/>
          </p:nvPr>
        </p:nvSpPr>
        <p:spPr>
          <a:xfrm>
            <a:off x="12368250" y="1982119"/>
            <a:ext cx="24801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1800">
                <a:solidFill>
                  <a:srgbClr val="434343"/>
                </a:solidFill>
                <a:latin typeface="Montserrat Light"/>
                <a:ea typeface="Montserrat Light"/>
                <a:cs typeface="Montserrat Light"/>
                <a:sym typeface="Montserrat Light"/>
              </a:rPr>
              <a:t>A </a:t>
            </a:r>
            <a:r>
              <a:rPr b="1" lang="es" sz="1800">
                <a:solidFill>
                  <a:srgbClr val="434343"/>
                </a:solidFill>
                <a:latin typeface="Montserrat"/>
                <a:ea typeface="Montserrat"/>
                <a:cs typeface="Montserrat"/>
                <a:sym typeface="Montserrat"/>
              </a:rPr>
              <a:t>picture</a:t>
            </a:r>
            <a:r>
              <a:rPr lang="es" sz="1800">
                <a:solidFill>
                  <a:srgbClr val="434343"/>
                </a:solidFill>
                <a:latin typeface="Montserrat Light"/>
                <a:ea typeface="Montserrat Light"/>
                <a:cs typeface="Montserrat Light"/>
                <a:sym typeface="Montserrat Light"/>
              </a:rPr>
              <a:t> is worth a thousand</a:t>
            </a:r>
            <a:r>
              <a:rPr b="1" lang="es" sz="1800">
                <a:solidFill>
                  <a:srgbClr val="434343"/>
                </a:solidFill>
                <a:latin typeface="Montserrat"/>
                <a:ea typeface="Montserrat"/>
                <a:cs typeface="Montserrat"/>
                <a:sym typeface="Montserrat"/>
              </a:rPr>
              <a:t> words</a:t>
            </a:r>
            <a:endParaRPr b="1" sz="1800">
              <a:solidFill>
                <a:srgbClr val="434343"/>
              </a:solidFill>
              <a:latin typeface="Montserrat"/>
              <a:ea typeface="Montserrat"/>
              <a:cs typeface="Montserrat"/>
              <a:sym typeface="Montserrat"/>
            </a:endParaRPr>
          </a:p>
        </p:txBody>
      </p:sp>
      <p:cxnSp>
        <p:nvCxnSpPr>
          <p:cNvPr id="751" name="Google Shape;751;p93"/>
          <p:cNvCxnSpPr/>
          <p:nvPr/>
        </p:nvCxnSpPr>
        <p:spPr>
          <a:xfrm>
            <a:off x="12849300" y="3161381"/>
            <a:ext cx="1518000" cy="0"/>
          </a:xfrm>
          <a:prstGeom prst="straightConnector1">
            <a:avLst/>
          </a:prstGeom>
          <a:noFill/>
          <a:ln cap="flat" cmpd="sng" w="228600">
            <a:solidFill>
              <a:srgbClr val="448AFF"/>
            </a:solidFill>
            <a:prstDash val="solid"/>
            <a:round/>
            <a:headEnd len="med" w="med" type="none"/>
            <a:tailEnd len="med" w="med" type="none"/>
          </a:ln>
        </p:spPr>
      </p:cxnSp>
      <p:sp>
        <p:nvSpPr>
          <p:cNvPr id="752" name="Google Shape;752;p93"/>
          <p:cNvSpPr/>
          <p:nvPr/>
        </p:nvSpPr>
        <p:spPr>
          <a:xfrm>
            <a:off x="5850850" y="1290175"/>
            <a:ext cx="2744400" cy="2744400"/>
          </a:xfrm>
          <a:prstGeom prst="ellipse">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53" name="Google Shape;753;p93"/>
          <p:cNvCxnSpPr/>
          <p:nvPr/>
        </p:nvCxnSpPr>
        <p:spPr>
          <a:xfrm>
            <a:off x="6464050" y="3252006"/>
            <a:ext cx="1518000" cy="0"/>
          </a:xfrm>
          <a:prstGeom prst="straightConnector1">
            <a:avLst/>
          </a:prstGeom>
          <a:noFill/>
          <a:ln cap="flat" cmpd="sng" w="228600">
            <a:solidFill>
              <a:srgbClr val="448AFF"/>
            </a:solidFill>
            <a:prstDash val="solid"/>
            <a:round/>
            <a:headEnd len="med" w="med" type="none"/>
            <a:tailEnd len="med" w="med" type="none"/>
          </a:ln>
        </p:spPr>
      </p:cxnSp>
      <p:sp>
        <p:nvSpPr>
          <p:cNvPr id="754" name="Google Shape;754;p93"/>
          <p:cNvSpPr txBox="1"/>
          <p:nvPr>
            <p:ph type="title"/>
          </p:nvPr>
        </p:nvSpPr>
        <p:spPr>
          <a:xfrm>
            <a:off x="5722950" y="2393925"/>
            <a:ext cx="3000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WIMP</a:t>
            </a:r>
            <a:endParaRPr b="0"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58" name="Shape 758"/>
        <p:cNvGrpSpPr/>
        <p:nvPr/>
      </p:nvGrpSpPr>
      <p:grpSpPr>
        <a:xfrm>
          <a:off x="0" y="0"/>
          <a:ext cx="0" cy="0"/>
          <a:chOff x="0" y="0"/>
          <a:chExt cx="0" cy="0"/>
        </a:xfrm>
      </p:grpSpPr>
      <p:sp>
        <p:nvSpPr>
          <p:cNvPr id="759" name="Google Shape;759;p94"/>
          <p:cNvSpPr txBox="1"/>
          <p:nvPr>
            <p:ph idx="4294967295" type="body"/>
          </p:nvPr>
        </p:nvSpPr>
        <p:spPr>
          <a:xfrm>
            <a:off x="464525" y="396525"/>
            <a:ext cx="77580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Metáfora visuais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Se o espaço pelo qual o mouse trafega é o palco, as </a:t>
            </a:r>
            <a:r>
              <a:rPr b="1" lang="es" sz="1800">
                <a:solidFill>
                  <a:schemeClr val="lt1"/>
                </a:solidFill>
              </a:rPr>
              <a:t>metáforas visuais</a:t>
            </a:r>
            <a:r>
              <a:rPr lang="es" sz="1800">
                <a:solidFill>
                  <a:schemeClr val="lt1"/>
                </a:solidFill>
              </a:rPr>
              <a:t> seriam os atores da peça. A diferença é que cada metáfora visual, como ícones, por exemplo, pelo menos nesse momento, não atuavam, e sim ofereciam possibilidades de ação aos usuários.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Metáforas visuais, portanto, fazem uso da linguagem cotidiana para nos </a:t>
            </a:r>
            <a:r>
              <a:rPr b="1" lang="es" sz="1800">
                <a:solidFill>
                  <a:schemeClr val="lt1"/>
                </a:solidFill>
              </a:rPr>
              <a:t>comunicar ações possíveis de serem executadas</a:t>
            </a:r>
            <a:r>
              <a:rPr lang="es" sz="1800">
                <a:solidFill>
                  <a:schemeClr val="lt1"/>
                </a:solidFill>
              </a:rPr>
              <a:t> pelo sistema do computador: armazenar arquivos, escrever textos, “fechar janelas” etc. </a:t>
            </a:r>
            <a:endParaRPr sz="1800">
              <a:solidFill>
                <a:schemeClr val="lt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3" name="Shape 763"/>
        <p:cNvGrpSpPr/>
        <p:nvPr/>
      </p:nvGrpSpPr>
      <p:grpSpPr>
        <a:xfrm>
          <a:off x="0" y="0"/>
          <a:ext cx="0" cy="0"/>
          <a:chOff x="0" y="0"/>
          <a:chExt cx="0" cy="0"/>
        </a:xfrm>
      </p:grpSpPr>
      <p:sp>
        <p:nvSpPr>
          <p:cNvPr id="764" name="Google Shape;764;p95"/>
          <p:cNvSpPr txBox="1"/>
          <p:nvPr>
            <p:ph idx="4294967295" type="body"/>
          </p:nvPr>
        </p:nvSpPr>
        <p:spPr>
          <a:xfrm>
            <a:off x="464525" y="396525"/>
            <a:ext cx="77580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Metáfora visuais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Se o espaço pelo qual o mouse trafega é o palco, as </a:t>
            </a:r>
            <a:r>
              <a:rPr b="1" lang="es" sz="1800">
                <a:solidFill>
                  <a:schemeClr val="lt1"/>
                </a:solidFill>
              </a:rPr>
              <a:t>metáforas visuais</a:t>
            </a:r>
            <a:r>
              <a:rPr lang="es" sz="1800">
                <a:solidFill>
                  <a:schemeClr val="lt1"/>
                </a:solidFill>
              </a:rPr>
              <a:t> seriam os atores da peça. A diferença é que cada metáfora visual, como ícones, por exemplo, pelo menos nesse momento, não atuavam, e sim ofereciam possibilidades de ação aos usuários.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Metáforas visuais, portanto, fazem uso da linguagem cotidiana para nos </a:t>
            </a:r>
            <a:r>
              <a:rPr b="1" lang="es" sz="1800">
                <a:solidFill>
                  <a:schemeClr val="lt1"/>
                </a:solidFill>
              </a:rPr>
              <a:t>comunicar ações possíveis de serem executadas</a:t>
            </a:r>
            <a:r>
              <a:rPr lang="es" sz="1800">
                <a:solidFill>
                  <a:schemeClr val="lt1"/>
                </a:solidFill>
              </a:rPr>
              <a:t> pelo sistema do computador: armazenar arquivos, escrever textos, “fechar janelas” etc. </a:t>
            </a:r>
            <a:endParaRPr sz="1800">
              <a:solidFill>
                <a:schemeClr val="lt1"/>
              </a:solidFill>
            </a:endParaRPr>
          </a:p>
        </p:txBody>
      </p:sp>
      <p:sp>
        <p:nvSpPr>
          <p:cNvPr id="765" name="Google Shape;765;p95"/>
          <p:cNvSpPr txBox="1"/>
          <p:nvPr/>
        </p:nvSpPr>
        <p:spPr>
          <a:xfrm>
            <a:off x="566475" y="2419700"/>
            <a:ext cx="5324700" cy="24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segundo elemento básico da linguagem da interface gráfica digital.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69" name="Shape 769"/>
        <p:cNvGrpSpPr/>
        <p:nvPr/>
      </p:nvGrpSpPr>
      <p:grpSpPr>
        <a:xfrm>
          <a:off x="0" y="0"/>
          <a:ext cx="0" cy="0"/>
          <a:chOff x="0" y="0"/>
          <a:chExt cx="0" cy="0"/>
        </a:xfrm>
      </p:grpSpPr>
      <p:sp>
        <p:nvSpPr>
          <p:cNvPr id="770" name="Google Shape;770;p96"/>
          <p:cNvSpPr txBox="1"/>
          <p:nvPr>
            <p:ph type="title"/>
          </p:nvPr>
        </p:nvSpPr>
        <p:spPr>
          <a:xfrm>
            <a:off x="4767100" y="727175"/>
            <a:ext cx="4106100" cy="10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800"/>
              <a:t>Como podemos relacionar a interface de um smartphone com o conceito de </a:t>
            </a:r>
            <a:r>
              <a:rPr lang="es" sz="2800"/>
              <a:t>metáforas visuais</a:t>
            </a:r>
            <a:r>
              <a:rPr lang="es" sz="2800"/>
              <a:t> </a:t>
            </a:r>
            <a:r>
              <a:rPr lang="es" sz="2800">
                <a:solidFill>
                  <a:srgbClr val="FE9900"/>
                </a:solidFill>
              </a:rPr>
              <a:t>?</a:t>
            </a:r>
            <a:endParaRPr b="1" sz="2800">
              <a:solidFill>
                <a:srgbClr val="FE9900"/>
              </a:solidFill>
              <a:latin typeface="Montserrat"/>
              <a:ea typeface="Montserrat"/>
              <a:cs typeface="Montserrat"/>
              <a:sym typeface="Montserrat"/>
            </a:endParaRPr>
          </a:p>
        </p:txBody>
      </p:sp>
      <p:grpSp>
        <p:nvGrpSpPr>
          <p:cNvPr id="771" name="Google Shape;771;p96"/>
          <p:cNvGrpSpPr/>
          <p:nvPr/>
        </p:nvGrpSpPr>
        <p:grpSpPr>
          <a:xfrm>
            <a:off x="1504281" y="958843"/>
            <a:ext cx="1607213" cy="3204997"/>
            <a:chOff x="2487400" y="238125"/>
            <a:chExt cx="2621025" cy="5226675"/>
          </a:xfrm>
        </p:grpSpPr>
        <p:sp>
          <p:nvSpPr>
            <p:cNvPr id="772" name="Google Shape;772;p96"/>
            <p:cNvSpPr/>
            <p:nvPr/>
          </p:nvSpPr>
          <p:spPr>
            <a:xfrm>
              <a:off x="2487400" y="238125"/>
              <a:ext cx="2621025" cy="5226675"/>
            </a:xfrm>
            <a:custGeom>
              <a:rect b="b" l="l" r="r" t="t"/>
              <a:pathLst>
                <a:path extrusionOk="0" h="209067" w="104841">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96"/>
            <p:cNvSpPr/>
            <p:nvPr/>
          </p:nvSpPr>
          <p:spPr>
            <a:xfrm>
              <a:off x="3766600" y="5195775"/>
              <a:ext cx="67000" cy="64800"/>
            </a:xfrm>
            <a:custGeom>
              <a:rect b="b" l="l" r="r" t="t"/>
              <a:pathLst>
                <a:path extrusionOk="0" h="2592" w="2680">
                  <a:moveTo>
                    <a:pt x="1" y="0"/>
                  </a:moveTo>
                  <a:lnTo>
                    <a:pt x="1" y="2591"/>
                  </a:lnTo>
                  <a:lnTo>
                    <a:pt x="2680" y="2591"/>
                  </a:lnTo>
                  <a:lnTo>
                    <a:pt x="2680" y="0"/>
                  </a:ln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96"/>
            <p:cNvSpPr/>
            <p:nvPr/>
          </p:nvSpPr>
          <p:spPr>
            <a:xfrm>
              <a:off x="2507150" y="266650"/>
              <a:ext cx="2587000" cy="5158625"/>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96"/>
            <p:cNvSpPr/>
            <p:nvPr/>
          </p:nvSpPr>
          <p:spPr>
            <a:xfrm>
              <a:off x="3505950" y="480600"/>
              <a:ext cx="567450" cy="35425"/>
            </a:xfrm>
            <a:custGeom>
              <a:rect b="b" l="l" r="r" t="t"/>
              <a:pathLst>
                <a:path extrusionOk="0" h="1417" w="22698">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96"/>
            <p:cNvSpPr/>
            <p:nvPr/>
          </p:nvSpPr>
          <p:spPr>
            <a:xfrm>
              <a:off x="2967225" y="5182600"/>
              <a:ext cx="97750" cy="13200"/>
            </a:xfrm>
            <a:custGeom>
              <a:rect b="b" l="l" r="r" t="t"/>
              <a:pathLst>
                <a:path extrusionOk="0" h="528" w="3910">
                  <a:moveTo>
                    <a:pt x="1" y="0"/>
                  </a:moveTo>
                  <a:lnTo>
                    <a:pt x="1" y="527"/>
                  </a:lnTo>
                  <a:lnTo>
                    <a:pt x="3910" y="527"/>
                  </a:lnTo>
                  <a:lnTo>
                    <a:pt x="39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96"/>
            <p:cNvSpPr/>
            <p:nvPr/>
          </p:nvSpPr>
          <p:spPr>
            <a:xfrm>
              <a:off x="3756725" y="5184775"/>
              <a:ext cx="86775" cy="85675"/>
            </a:xfrm>
            <a:custGeom>
              <a:rect b="b" l="l" r="r" t="t"/>
              <a:pathLst>
                <a:path extrusionOk="0" h="3427" w="3471">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96"/>
            <p:cNvSpPr/>
            <p:nvPr/>
          </p:nvSpPr>
          <p:spPr>
            <a:xfrm>
              <a:off x="4480325" y="5179850"/>
              <a:ext cx="50525" cy="102125"/>
            </a:xfrm>
            <a:custGeom>
              <a:rect b="b" l="l" r="r" t="t"/>
              <a:pathLst>
                <a:path extrusionOk="0" h="4085" w="2021">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9" name="Google Shape;779;p96"/>
          <p:cNvPicPr preferRelativeResize="0"/>
          <p:nvPr/>
        </p:nvPicPr>
        <p:blipFill rotWithShape="1">
          <a:blip r:embed="rId3">
            <a:alphaModFix/>
          </a:blip>
          <a:srcRect b="19165" l="0" r="70476" t="0"/>
          <a:stretch/>
        </p:blipFill>
        <p:spPr>
          <a:xfrm>
            <a:off x="1458950" y="1200425"/>
            <a:ext cx="1607227" cy="2721849"/>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83" name="Shape 783"/>
        <p:cNvGrpSpPr/>
        <p:nvPr/>
      </p:nvGrpSpPr>
      <p:grpSpPr>
        <a:xfrm>
          <a:off x="0" y="0"/>
          <a:ext cx="0" cy="0"/>
          <a:chOff x="0" y="0"/>
          <a:chExt cx="0" cy="0"/>
        </a:xfrm>
      </p:grpSpPr>
      <p:sp>
        <p:nvSpPr>
          <p:cNvPr id="784" name="Google Shape;784;p97"/>
          <p:cNvSpPr txBox="1"/>
          <p:nvPr>
            <p:ph idx="4294967295" type="body"/>
          </p:nvPr>
        </p:nvSpPr>
        <p:spPr>
          <a:xfrm>
            <a:off x="464525" y="396525"/>
            <a:ext cx="77580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Praticamente todas as imagens que provocam alguma mudança quando tocadas comunicam que mudanças serão essas. Essa comunicação é feita através de metáforas visuais: </a:t>
            </a:r>
            <a:r>
              <a:rPr b="1" lang="es" sz="1800">
                <a:solidFill>
                  <a:schemeClr val="lt1"/>
                </a:solidFill>
              </a:rPr>
              <a:t>ícones</a:t>
            </a:r>
            <a:r>
              <a:rPr lang="es" sz="1800">
                <a:solidFill>
                  <a:schemeClr val="lt1"/>
                </a:solidFill>
              </a:rPr>
              <a:t> que representam aplicativos são os exemplos mais claros.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Por suas vezes, as interfaces desses aplicativos provavelmente farão uso de </a:t>
            </a:r>
            <a:r>
              <a:rPr b="1" lang="es" sz="1800">
                <a:solidFill>
                  <a:schemeClr val="lt1"/>
                </a:solidFill>
              </a:rPr>
              <a:t>imagens que podem ser tocadas</a:t>
            </a:r>
            <a:r>
              <a:rPr lang="es" sz="1800">
                <a:solidFill>
                  <a:schemeClr val="lt1"/>
                </a:solidFill>
              </a:rPr>
              <a:t> para produzir as funções da aplicação: a visualidade dessas imagens comunica possibilidades de interação.</a:t>
            </a:r>
            <a:endParaRPr sz="1800">
              <a:solidFill>
                <a:schemeClr val="lt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98"/>
          <p:cNvSpPr/>
          <p:nvPr/>
        </p:nvSpPr>
        <p:spPr>
          <a:xfrm rot="5400000">
            <a:off x="12277650" y="1393500"/>
            <a:ext cx="2661300" cy="266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98"/>
          <p:cNvSpPr txBox="1"/>
          <p:nvPr>
            <p:ph idx="4294967295" type="body"/>
          </p:nvPr>
        </p:nvSpPr>
        <p:spPr>
          <a:xfrm>
            <a:off x="12368250" y="1982119"/>
            <a:ext cx="24801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1800">
                <a:solidFill>
                  <a:srgbClr val="434343"/>
                </a:solidFill>
                <a:latin typeface="Montserrat Light"/>
                <a:ea typeface="Montserrat Light"/>
                <a:cs typeface="Montserrat Light"/>
                <a:sym typeface="Montserrat Light"/>
              </a:rPr>
              <a:t>A </a:t>
            </a:r>
            <a:r>
              <a:rPr b="1" lang="es" sz="1800">
                <a:solidFill>
                  <a:srgbClr val="434343"/>
                </a:solidFill>
                <a:latin typeface="Montserrat"/>
                <a:ea typeface="Montserrat"/>
                <a:cs typeface="Montserrat"/>
                <a:sym typeface="Montserrat"/>
              </a:rPr>
              <a:t>picture</a:t>
            </a:r>
            <a:r>
              <a:rPr lang="es" sz="1800">
                <a:solidFill>
                  <a:srgbClr val="434343"/>
                </a:solidFill>
                <a:latin typeface="Montserrat Light"/>
                <a:ea typeface="Montserrat Light"/>
                <a:cs typeface="Montserrat Light"/>
                <a:sym typeface="Montserrat Light"/>
              </a:rPr>
              <a:t> is worth a thousand</a:t>
            </a:r>
            <a:r>
              <a:rPr b="1" lang="es" sz="1800">
                <a:solidFill>
                  <a:srgbClr val="434343"/>
                </a:solidFill>
                <a:latin typeface="Montserrat"/>
                <a:ea typeface="Montserrat"/>
                <a:cs typeface="Montserrat"/>
                <a:sym typeface="Montserrat"/>
              </a:rPr>
              <a:t> words</a:t>
            </a:r>
            <a:endParaRPr b="1" sz="1800">
              <a:solidFill>
                <a:srgbClr val="434343"/>
              </a:solidFill>
              <a:latin typeface="Montserrat"/>
              <a:ea typeface="Montserrat"/>
              <a:cs typeface="Montserrat"/>
              <a:sym typeface="Montserrat"/>
            </a:endParaRPr>
          </a:p>
        </p:txBody>
      </p:sp>
      <p:cxnSp>
        <p:nvCxnSpPr>
          <p:cNvPr id="791" name="Google Shape;791;p98"/>
          <p:cNvCxnSpPr/>
          <p:nvPr/>
        </p:nvCxnSpPr>
        <p:spPr>
          <a:xfrm>
            <a:off x="12849300" y="3161381"/>
            <a:ext cx="1518000" cy="0"/>
          </a:xfrm>
          <a:prstGeom prst="straightConnector1">
            <a:avLst/>
          </a:prstGeom>
          <a:noFill/>
          <a:ln cap="flat" cmpd="sng" w="228600">
            <a:solidFill>
              <a:srgbClr val="448AFF"/>
            </a:solidFill>
            <a:prstDash val="solid"/>
            <a:round/>
            <a:headEnd len="med" w="med" type="none"/>
            <a:tailEnd len="med" w="med" type="none"/>
          </a:ln>
        </p:spPr>
      </p:cxnSp>
      <p:sp>
        <p:nvSpPr>
          <p:cNvPr id="792" name="Google Shape;792;p98"/>
          <p:cNvSpPr/>
          <p:nvPr/>
        </p:nvSpPr>
        <p:spPr>
          <a:xfrm>
            <a:off x="3199800" y="1199550"/>
            <a:ext cx="2744400" cy="2744400"/>
          </a:xfrm>
          <a:prstGeom prst="ellipse">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3" name="Google Shape;793;p98"/>
          <p:cNvPicPr preferRelativeResize="0"/>
          <p:nvPr/>
        </p:nvPicPr>
        <p:blipFill>
          <a:blip r:embed="rId3">
            <a:alphaModFix/>
          </a:blip>
          <a:stretch>
            <a:fillRect/>
          </a:stretch>
        </p:blipFill>
        <p:spPr>
          <a:xfrm>
            <a:off x="3724863" y="1781262"/>
            <a:ext cx="1580975" cy="1580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7" name="Shape 797"/>
        <p:cNvGrpSpPr/>
        <p:nvPr/>
      </p:nvGrpSpPr>
      <p:grpSpPr>
        <a:xfrm>
          <a:off x="0" y="0"/>
          <a:ext cx="0" cy="0"/>
          <a:chOff x="0" y="0"/>
          <a:chExt cx="0" cy="0"/>
        </a:xfrm>
      </p:grpSpPr>
      <p:sp>
        <p:nvSpPr>
          <p:cNvPr id="798" name="Google Shape;798;p99"/>
          <p:cNvSpPr txBox="1"/>
          <p:nvPr>
            <p:ph idx="4294967295" type="body"/>
          </p:nvPr>
        </p:nvSpPr>
        <p:spPr>
          <a:xfrm>
            <a:off x="464525" y="396525"/>
            <a:ext cx="77580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512DA8"/>
              </a:solidFill>
            </a:endParaRPr>
          </a:p>
          <a:p>
            <a:pPr indent="0" lvl="0" marL="0" rtl="0" algn="l">
              <a:spcBef>
                <a:spcPts val="0"/>
              </a:spcBef>
              <a:spcAft>
                <a:spcPts val="0"/>
              </a:spcAft>
              <a:buNone/>
            </a:pPr>
            <a:r>
              <a:rPr lang="es" sz="1800">
                <a:solidFill>
                  <a:srgbClr val="512DA8"/>
                </a:solidFill>
              </a:rPr>
              <a:t>A </a:t>
            </a:r>
            <a:r>
              <a:rPr b="1" lang="es" sz="1800">
                <a:solidFill>
                  <a:srgbClr val="512DA8"/>
                </a:solidFill>
              </a:rPr>
              <a:t>Apple</a:t>
            </a:r>
            <a:r>
              <a:rPr lang="es" sz="1800">
                <a:solidFill>
                  <a:srgbClr val="512DA8"/>
                </a:solidFill>
              </a:rPr>
              <a:t>, sob o comando da dupla Steve Wozniak e Steve Jobs, teve importante papel na popularização das interfaces baseadas em linguagem gráfica. </a:t>
            </a:r>
            <a:endParaRPr sz="1800">
              <a:solidFill>
                <a:srgbClr val="512DA8"/>
              </a:solidFill>
            </a:endParaRPr>
          </a:p>
          <a:p>
            <a:pPr indent="0" lvl="0" marL="0" rtl="0" algn="l">
              <a:spcBef>
                <a:spcPts val="0"/>
              </a:spcBef>
              <a:spcAft>
                <a:spcPts val="0"/>
              </a:spcAft>
              <a:buNone/>
            </a:pPr>
            <a:r>
              <a:t/>
            </a:r>
            <a:endParaRPr sz="1800">
              <a:solidFill>
                <a:srgbClr val="512DA8"/>
              </a:solidFill>
            </a:endParaRPr>
          </a:p>
          <a:p>
            <a:pPr indent="0" lvl="0" marL="0" rtl="0" algn="l">
              <a:spcBef>
                <a:spcPts val="0"/>
              </a:spcBef>
              <a:spcAft>
                <a:spcPts val="0"/>
              </a:spcAft>
              <a:buNone/>
            </a:pPr>
            <a:r>
              <a:rPr lang="es" sz="1800">
                <a:solidFill>
                  <a:srgbClr val="512DA8"/>
                </a:solidFill>
              </a:rPr>
              <a:t>Logo a </a:t>
            </a:r>
            <a:r>
              <a:rPr b="1" lang="es" sz="1800">
                <a:solidFill>
                  <a:srgbClr val="512DA8"/>
                </a:solidFill>
              </a:rPr>
              <a:t>IBM</a:t>
            </a:r>
            <a:r>
              <a:rPr lang="es" sz="1800">
                <a:solidFill>
                  <a:srgbClr val="512DA8"/>
                </a:solidFill>
              </a:rPr>
              <a:t> entrou na disputa com a Apple, com preços mais competitivos.</a:t>
            </a:r>
            <a:endParaRPr sz="1800">
              <a:solidFill>
                <a:srgbClr val="512DA8"/>
              </a:solidFill>
            </a:endParaRPr>
          </a:p>
          <a:p>
            <a:pPr indent="0" lvl="0" marL="0" rtl="0" algn="l">
              <a:spcBef>
                <a:spcPts val="0"/>
              </a:spcBef>
              <a:spcAft>
                <a:spcPts val="0"/>
              </a:spcAft>
              <a:buNone/>
            </a:pPr>
            <a:r>
              <a:t/>
            </a:r>
            <a:endParaRPr sz="1800">
              <a:solidFill>
                <a:srgbClr val="512DA8"/>
              </a:solidFill>
            </a:endParaRPr>
          </a:p>
          <a:p>
            <a:pPr indent="0" lvl="0" marL="0" rtl="0" algn="l">
              <a:spcBef>
                <a:spcPts val="0"/>
              </a:spcBef>
              <a:spcAft>
                <a:spcPts val="0"/>
              </a:spcAft>
              <a:buNone/>
            </a:pPr>
            <a:r>
              <a:rPr lang="es" sz="1800">
                <a:solidFill>
                  <a:srgbClr val="512DA8"/>
                </a:solidFill>
              </a:rPr>
              <a:t>O mercado rapidamente seria dominado pelos computadores pessoais (PC). As interfaces gráficas WIMP são os nossos canais de comunicação para lidar com esses sistemas.</a:t>
            </a:r>
            <a:endParaRPr sz="1800">
              <a:solidFill>
                <a:srgbClr val="512DA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38" name="Shape 238"/>
        <p:cNvGrpSpPr/>
        <p:nvPr/>
      </p:nvGrpSpPr>
      <p:grpSpPr>
        <a:xfrm>
          <a:off x="0" y="0"/>
          <a:ext cx="0" cy="0"/>
          <a:chOff x="0" y="0"/>
          <a:chExt cx="0" cy="0"/>
        </a:xfrm>
      </p:grpSpPr>
      <p:sp>
        <p:nvSpPr>
          <p:cNvPr id="239" name="Google Shape;239;p37"/>
          <p:cNvSpPr txBox="1"/>
          <p:nvPr/>
        </p:nvSpPr>
        <p:spPr>
          <a:xfrm>
            <a:off x="857250" y="375047"/>
            <a:ext cx="7215300" cy="390600"/>
          </a:xfrm>
          <a:prstGeom prst="rect">
            <a:avLst/>
          </a:pr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Clr>
                <a:srgbClr val="000000"/>
              </a:buClr>
              <a:buFont typeface="Cabin"/>
              <a:buNone/>
            </a:pPr>
            <a:r>
              <a:rPr b="1" i="0" lang="es" sz="2800" u="none">
                <a:solidFill>
                  <a:srgbClr val="FFFFFF"/>
                </a:solidFill>
                <a:latin typeface="Open Sans"/>
                <a:ea typeface="Open Sans"/>
                <a:cs typeface="Open Sans"/>
                <a:sym typeface="Open Sans"/>
              </a:rPr>
              <a:t>PERCEPÇÃO</a:t>
            </a:r>
            <a:endParaRPr b="1">
              <a:solidFill>
                <a:srgbClr val="FFFFFF"/>
              </a:solidFill>
              <a:latin typeface="Open Sans"/>
              <a:ea typeface="Open Sans"/>
              <a:cs typeface="Open Sans"/>
              <a:sym typeface="Open Sans"/>
            </a:endParaRPr>
          </a:p>
        </p:txBody>
      </p:sp>
      <p:pic>
        <p:nvPicPr>
          <p:cNvPr id="240" name="Google Shape;240;p37"/>
          <p:cNvPicPr preferRelativeResize="0"/>
          <p:nvPr/>
        </p:nvPicPr>
        <p:blipFill rotWithShape="1">
          <a:blip r:embed="rId3">
            <a:alphaModFix/>
          </a:blip>
          <a:srcRect b="0" l="0" r="0" t="0"/>
          <a:stretch/>
        </p:blipFill>
        <p:spPr>
          <a:xfrm>
            <a:off x="214312" y="1125140"/>
            <a:ext cx="3516300" cy="2089500"/>
          </a:xfrm>
          <a:prstGeom prst="rect">
            <a:avLst/>
          </a:prstGeom>
          <a:noFill/>
          <a:ln>
            <a:noFill/>
          </a:ln>
        </p:spPr>
      </p:pic>
      <p:sp>
        <p:nvSpPr>
          <p:cNvPr id="241" name="Google Shape;241;p37"/>
          <p:cNvSpPr txBox="1"/>
          <p:nvPr/>
        </p:nvSpPr>
        <p:spPr>
          <a:xfrm>
            <a:off x="3929062" y="1393031"/>
            <a:ext cx="4429200" cy="3269400"/>
          </a:xfrm>
          <a:prstGeom prst="rect">
            <a:avLst/>
          </a:prstGeom>
          <a:noFill/>
          <a:ln>
            <a:noFill/>
          </a:ln>
        </p:spPr>
        <p:txBody>
          <a:bodyPr anchorCtr="0" anchor="t" bIns="46800" lIns="90000" spcFirstLastPara="1" rIns="90000" wrap="square" tIns="46800">
            <a:normAutofit lnSpcReduction="20000"/>
          </a:bodyPr>
          <a:lstStyle/>
          <a:p>
            <a:pPr indent="0" lvl="0" marL="0" marR="0" rtl="0" algn="l">
              <a:lnSpc>
                <a:spcPct val="100000"/>
              </a:lnSpc>
              <a:spcBef>
                <a:spcPts val="0"/>
              </a:spcBef>
              <a:spcAft>
                <a:spcPts val="0"/>
              </a:spcAft>
              <a:buClr>
                <a:srgbClr val="000000"/>
              </a:buClr>
              <a:buFont typeface="Nunito"/>
              <a:buNone/>
            </a:pPr>
            <a:r>
              <a:rPr i="0" lang="es" sz="2800" u="none">
                <a:solidFill>
                  <a:srgbClr val="FFFFFF"/>
                </a:solidFill>
                <a:latin typeface="Open Sans"/>
                <a:ea typeface="Open Sans"/>
                <a:cs typeface="Open Sans"/>
                <a:sym typeface="Open Sans"/>
              </a:rPr>
              <a:t>Função cerebral que atribui significado a estímulos sensoriais. </a:t>
            </a:r>
            <a:endParaRPr>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chemeClr val="dk1"/>
              </a:buClr>
              <a:buFont typeface="Cabin"/>
              <a:buNone/>
            </a:pPr>
            <a:r>
              <a:t/>
            </a:r>
            <a:endParaRPr i="0" sz="2800" u="none">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Font typeface="Nunito"/>
              <a:buNone/>
            </a:pPr>
            <a:r>
              <a:rPr i="0" lang="es" sz="2800" u="none">
                <a:solidFill>
                  <a:srgbClr val="FFFFFF"/>
                </a:solidFill>
                <a:latin typeface="Open Sans"/>
                <a:ea typeface="Open Sans"/>
                <a:cs typeface="Open Sans"/>
                <a:sym typeface="Open Sans"/>
              </a:rPr>
              <a:t>É a aquisição, interpretação, seleção e organização das</a:t>
            </a:r>
            <a:endParaRPr>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Font typeface="Nunito"/>
              <a:buNone/>
            </a:pPr>
            <a:r>
              <a:rPr i="0" lang="es" sz="2800" u="none">
                <a:solidFill>
                  <a:srgbClr val="FFFFFF"/>
                </a:solidFill>
                <a:latin typeface="Open Sans"/>
                <a:ea typeface="Open Sans"/>
                <a:cs typeface="Open Sans"/>
                <a:sym typeface="Open Sans"/>
              </a:rPr>
              <a:t>informações obtidas pelos sentidos.</a:t>
            </a:r>
            <a:endParaRPr>
              <a:solidFill>
                <a:srgbClr val="FFFFFF"/>
              </a:solidFill>
              <a:latin typeface="Open Sans"/>
              <a:ea typeface="Open Sans"/>
              <a:cs typeface="Open Sans"/>
              <a:sym typeface="Open Sans"/>
            </a:endParaRPr>
          </a:p>
        </p:txBody>
      </p:sp>
      <p:sp>
        <p:nvSpPr>
          <p:cNvPr id="242" name="Google Shape;242;p37"/>
          <p:cNvSpPr txBox="1"/>
          <p:nvPr/>
        </p:nvSpPr>
        <p:spPr>
          <a:xfrm>
            <a:off x="714375" y="3536156"/>
            <a:ext cx="2786100" cy="459600"/>
          </a:xfrm>
          <a:prstGeom prst="rect">
            <a:avLst/>
          </a:pr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Clr>
                <a:srgbClr val="FF0000"/>
              </a:buClr>
              <a:buFont typeface="Cabin"/>
              <a:buNone/>
            </a:pPr>
            <a:r>
              <a:rPr b="1" i="0" lang="es" sz="2800" u="none">
                <a:solidFill>
                  <a:srgbClr val="F8E71D"/>
                </a:solidFill>
                <a:latin typeface="Cabin"/>
                <a:ea typeface="Cabin"/>
                <a:cs typeface="Cabin"/>
                <a:sym typeface="Cabin"/>
              </a:rPr>
              <a:t>O que não é sentido,</a:t>
            </a:r>
            <a:br>
              <a:rPr b="1" i="0" lang="es" sz="2800" u="none">
                <a:solidFill>
                  <a:srgbClr val="F8E71D"/>
                </a:solidFill>
                <a:latin typeface="Cabin"/>
                <a:ea typeface="Cabin"/>
                <a:cs typeface="Cabin"/>
                <a:sym typeface="Cabin"/>
              </a:rPr>
            </a:br>
            <a:r>
              <a:rPr b="1" i="0" lang="es" sz="2800" u="none">
                <a:solidFill>
                  <a:srgbClr val="F8E71D"/>
                </a:solidFill>
                <a:latin typeface="Cabin"/>
                <a:ea typeface="Cabin"/>
                <a:cs typeface="Cabin"/>
                <a:sym typeface="Cabin"/>
              </a:rPr>
              <a:t>não é percebido.</a:t>
            </a:r>
            <a:endParaRPr>
              <a:solidFill>
                <a:srgbClr val="F8E71D"/>
              </a:solidFill>
            </a:endParaRPr>
          </a:p>
        </p:txBody>
      </p:sp>
    </p:spTree>
  </p:cSld>
  <p:clrMapOvr>
    <a:masterClrMapping/>
  </p:clrMapOvr>
  <p:transition spd="med">
    <p:fade thruBlk="1"/>
  </p:transition>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pic>
        <p:nvPicPr>
          <p:cNvPr id="803" name="Google Shape;803;p100"/>
          <p:cNvPicPr preferRelativeResize="0"/>
          <p:nvPr/>
        </p:nvPicPr>
        <p:blipFill>
          <a:blip r:embed="rId3">
            <a:alphaModFix/>
          </a:blip>
          <a:stretch>
            <a:fillRect/>
          </a:stretch>
        </p:blipFill>
        <p:spPr>
          <a:xfrm>
            <a:off x="-118525" y="-66670"/>
            <a:ext cx="9262525" cy="5210170"/>
          </a:xfrm>
          <a:prstGeom prst="rect">
            <a:avLst/>
          </a:prstGeom>
          <a:noFill/>
          <a:ln>
            <a:noFill/>
          </a:ln>
        </p:spPr>
      </p:pic>
      <p:sp>
        <p:nvSpPr>
          <p:cNvPr id="804" name="Google Shape;804;p100"/>
          <p:cNvSpPr txBox="1"/>
          <p:nvPr/>
        </p:nvSpPr>
        <p:spPr>
          <a:xfrm>
            <a:off x="0" y="0"/>
            <a:ext cx="63672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O rádio, a TV e o cinema transmitiram ao público as narrativas que exploravam a modernização ocorrida no século XX.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pic>
        <p:nvPicPr>
          <p:cNvPr id="809" name="Google Shape;809;p101"/>
          <p:cNvPicPr preferRelativeResize="0"/>
          <p:nvPr/>
        </p:nvPicPr>
        <p:blipFill>
          <a:blip r:embed="rId3">
            <a:alphaModFix/>
          </a:blip>
          <a:stretch>
            <a:fillRect/>
          </a:stretch>
        </p:blipFill>
        <p:spPr>
          <a:xfrm>
            <a:off x="-75519" y="-67975"/>
            <a:ext cx="9264845" cy="5211475"/>
          </a:xfrm>
          <a:prstGeom prst="rect">
            <a:avLst/>
          </a:prstGeom>
          <a:noFill/>
          <a:ln>
            <a:noFill/>
          </a:ln>
        </p:spPr>
      </p:pic>
      <p:sp>
        <p:nvSpPr>
          <p:cNvPr id="810" name="Google Shape;810;p101"/>
          <p:cNvSpPr txBox="1"/>
          <p:nvPr/>
        </p:nvSpPr>
        <p:spPr>
          <a:xfrm>
            <a:off x="3795275" y="4191850"/>
            <a:ext cx="1982700" cy="7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800">
                <a:highlight>
                  <a:srgbClr val="FFFFFF"/>
                </a:highlight>
                <a:latin typeface="Proxima Nova"/>
                <a:ea typeface="Proxima Nova"/>
                <a:cs typeface="Proxima Nova"/>
                <a:sym typeface="Proxima Nova"/>
              </a:rPr>
              <a:t>Interface</a:t>
            </a:r>
            <a:endParaRPr sz="2800">
              <a:highlight>
                <a:srgbClr val="FFFFFF"/>
              </a:highlight>
              <a:latin typeface="Proxima Nova"/>
              <a:ea typeface="Proxima Nova"/>
              <a:cs typeface="Proxima Nova"/>
              <a:sym typeface="Proxima Nov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4" name="Shape 814"/>
        <p:cNvGrpSpPr/>
        <p:nvPr/>
      </p:nvGrpSpPr>
      <p:grpSpPr>
        <a:xfrm>
          <a:off x="0" y="0"/>
          <a:ext cx="0" cy="0"/>
          <a:chOff x="0" y="0"/>
          <a:chExt cx="0" cy="0"/>
        </a:xfrm>
      </p:grpSpPr>
      <p:sp>
        <p:nvSpPr>
          <p:cNvPr id="815" name="Google Shape;815;p102"/>
          <p:cNvSpPr txBox="1"/>
          <p:nvPr>
            <p:ph type="title"/>
          </p:nvPr>
        </p:nvSpPr>
        <p:spPr>
          <a:xfrm>
            <a:off x="657100" y="669050"/>
            <a:ext cx="3863400" cy="148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400">
                <a:solidFill>
                  <a:schemeClr val="lt1"/>
                </a:solidFill>
              </a:rPr>
              <a:t>Segundo Steven Johnson (2001), precisamos pensar a interface não apenas como uma facilitadora de tarefas corriqueiras como armazenar documentos, por exemplo. </a:t>
            </a:r>
            <a:endParaRPr sz="1400"/>
          </a:p>
        </p:txBody>
      </p:sp>
      <p:sp>
        <p:nvSpPr>
          <p:cNvPr id="816" name="Google Shape;816;p102"/>
          <p:cNvSpPr txBox="1"/>
          <p:nvPr/>
        </p:nvSpPr>
        <p:spPr>
          <a:xfrm>
            <a:off x="-7271850" y="1529197"/>
            <a:ext cx="6912600" cy="4095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s" sz="1000">
                <a:solidFill>
                  <a:schemeClr val="lt1"/>
                </a:solidFill>
                <a:latin typeface="Montserrat Light"/>
                <a:ea typeface="Montserrat Light"/>
                <a:cs typeface="Montserrat Light"/>
                <a:sym typeface="Montserrat Light"/>
              </a:rPr>
              <a:t>Earths is the Sun’s mass</a:t>
            </a:r>
            <a:endParaRPr sz="1000">
              <a:solidFill>
                <a:schemeClr val="lt1"/>
              </a:solidFill>
              <a:latin typeface="Montserrat Light"/>
              <a:ea typeface="Montserrat Light"/>
              <a:cs typeface="Montserrat Light"/>
              <a:sym typeface="Montserrat Light"/>
            </a:endParaRPr>
          </a:p>
        </p:txBody>
      </p:sp>
      <p:sp>
        <p:nvSpPr>
          <p:cNvPr id="817" name="Google Shape;817;p102"/>
          <p:cNvSpPr txBox="1"/>
          <p:nvPr/>
        </p:nvSpPr>
        <p:spPr>
          <a:xfrm>
            <a:off x="-7271850" y="3549276"/>
            <a:ext cx="7058100" cy="4095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s" sz="1000">
                <a:solidFill>
                  <a:schemeClr val="lt1"/>
                </a:solidFill>
                <a:latin typeface="Montserrat Light"/>
                <a:ea typeface="Montserrat Light"/>
                <a:cs typeface="Montserrat Light"/>
                <a:sym typeface="Montserrat Light"/>
              </a:rPr>
              <a:t>Is the distance between the Earth and the Moon</a:t>
            </a:r>
            <a:endParaRPr sz="1000">
              <a:solidFill>
                <a:schemeClr val="lt1"/>
              </a:solidFill>
              <a:latin typeface="Montserrat Light"/>
              <a:ea typeface="Montserrat Light"/>
              <a:cs typeface="Montserrat Light"/>
              <a:sym typeface="Montserrat Light"/>
            </a:endParaRPr>
          </a:p>
        </p:txBody>
      </p:sp>
      <p:sp>
        <p:nvSpPr>
          <p:cNvPr id="818" name="Google Shape;818;p102"/>
          <p:cNvSpPr txBox="1"/>
          <p:nvPr/>
        </p:nvSpPr>
        <p:spPr>
          <a:xfrm>
            <a:off x="-7271850" y="2539239"/>
            <a:ext cx="6912600" cy="409500"/>
          </a:xfrm>
          <a:prstGeom prst="rect">
            <a:avLst/>
          </a:prstGeom>
          <a:noFill/>
          <a:ln>
            <a:noFill/>
          </a:ln>
        </p:spPr>
        <p:txBody>
          <a:bodyPr anchorCtr="0" anchor="t" bIns="91425" lIns="91425" spcFirstLastPara="1" rIns="91425" wrap="square" tIns="91425">
            <a:noAutofit/>
          </a:bodyPr>
          <a:lstStyle/>
          <a:p>
            <a:pPr indent="0" lvl="0" marL="0" rtl="0" algn="ctr">
              <a:spcBef>
                <a:spcPts val="600"/>
              </a:spcBef>
              <a:spcAft>
                <a:spcPts val="0"/>
              </a:spcAft>
              <a:buNone/>
            </a:pPr>
            <a:r>
              <a:rPr lang="es" sz="1000">
                <a:solidFill>
                  <a:schemeClr val="lt1"/>
                </a:solidFill>
                <a:latin typeface="Montserrat Light"/>
                <a:ea typeface="Montserrat Light"/>
                <a:cs typeface="Montserrat Light"/>
                <a:sym typeface="Montserrat Light"/>
              </a:rPr>
              <a:t>Is Jupiter’s rotation period</a:t>
            </a:r>
            <a:endParaRPr sz="1000">
              <a:solidFill>
                <a:schemeClr val="lt1"/>
              </a:solidFill>
              <a:latin typeface="Montserrat Light"/>
              <a:ea typeface="Montserrat Light"/>
              <a:cs typeface="Montserrat Light"/>
              <a:sym typeface="Montserrat Light"/>
            </a:endParaRPr>
          </a:p>
        </p:txBody>
      </p:sp>
      <p:sp>
        <p:nvSpPr>
          <p:cNvPr id="819" name="Google Shape;819;p102"/>
          <p:cNvSpPr txBox="1"/>
          <p:nvPr/>
        </p:nvSpPr>
        <p:spPr>
          <a:xfrm>
            <a:off x="5585325" y="3308150"/>
            <a:ext cx="3000000" cy="2298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s">
                <a:solidFill>
                  <a:srgbClr val="FF006A"/>
                </a:solidFill>
                <a:latin typeface="Montserrat"/>
                <a:ea typeface="Montserrat"/>
                <a:cs typeface="Montserrat"/>
                <a:sym typeface="Montserrat"/>
              </a:rPr>
              <a:t>A interface gráfica digital dispara uma mudança que gera uma nova categoria cultural. </a:t>
            </a:r>
            <a:endParaRPr b="1">
              <a:solidFill>
                <a:srgbClr val="FF006A"/>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3" name="Shape 823"/>
        <p:cNvGrpSpPr/>
        <p:nvPr/>
      </p:nvGrpSpPr>
      <p:grpSpPr>
        <a:xfrm>
          <a:off x="0" y="0"/>
          <a:ext cx="0" cy="0"/>
          <a:chOff x="0" y="0"/>
          <a:chExt cx="0" cy="0"/>
        </a:xfrm>
      </p:grpSpPr>
      <p:sp>
        <p:nvSpPr>
          <p:cNvPr id="824" name="Google Shape;824;p103"/>
          <p:cNvSpPr/>
          <p:nvPr/>
        </p:nvSpPr>
        <p:spPr>
          <a:xfrm rot="5400000">
            <a:off x="12277650" y="1393500"/>
            <a:ext cx="2661300" cy="2661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03"/>
          <p:cNvSpPr txBox="1"/>
          <p:nvPr>
            <p:ph idx="4294967295" type="body"/>
          </p:nvPr>
        </p:nvSpPr>
        <p:spPr>
          <a:xfrm>
            <a:off x="12368250" y="1982119"/>
            <a:ext cx="2480100" cy="75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1800">
                <a:solidFill>
                  <a:srgbClr val="434343"/>
                </a:solidFill>
                <a:latin typeface="Montserrat Light"/>
                <a:ea typeface="Montserrat Light"/>
                <a:cs typeface="Montserrat Light"/>
                <a:sym typeface="Montserrat Light"/>
              </a:rPr>
              <a:t>A </a:t>
            </a:r>
            <a:r>
              <a:rPr b="1" lang="es" sz="1800">
                <a:solidFill>
                  <a:srgbClr val="434343"/>
                </a:solidFill>
                <a:latin typeface="Montserrat"/>
                <a:ea typeface="Montserrat"/>
                <a:cs typeface="Montserrat"/>
                <a:sym typeface="Montserrat"/>
              </a:rPr>
              <a:t>picture</a:t>
            </a:r>
            <a:r>
              <a:rPr lang="es" sz="1800">
                <a:solidFill>
                  <a:srgbClr val="434343"/>
                </a:solidFill>
                <a:latin typeface="Montserrat Light"/>
                <a:ea typeface="Montserrat Light"/>
                <a:cs typeface="Montserrat Light"/>
                <a:sym typeface="Montserrat Light"/>
              </a:rPr>
              <a:t> is worth a thousand</a:t>
            </a:r>
            <a:r>
              <a:rPr b="1" lang="es" sz="1800">
                <a:solidFill>
                  <a:srgbClr val="434343"/>
                </a:solidFill>
                <a:latin typeface="Montserrat"/>
                <a:ea typeface="Montserrat"/>
                <a:cs typeface="Montserrat"/>
                <a:sym typeface="Montserrat"/>
              </a:rPr>
              <a:t> words</a:t>
            </a:r>
            <a:endParaRPr b="1" sz="1800">
              <a:solidFill>
                <a:srgbClr val="434343"/>
              </a:solidFill>
              <a:latin typeface="Montserrat"/>
              <a:ea typeface="Montserrat"/>
              <a:cs typeface="Montserrat"/>
              <a:sym typeface="Montserrat"/>
            </a:endParaRPr>
          </a:p>
        </p:txBody>
      </p:sp>
      <p:cxnSp>
        <p:nvCxnSpPr>
          <p:cNvPr id="826" name="Google Shape;826;p103"/>
          <p:cNvCxnSpPr/>
          <p:nvPr/>
        </p:nvCxnSpPr>
        <p:spPr>
          <a:xfrm>
            <a:off x="12849300" y="3161381"/>
            <a:ext cx="1518000" cy="0"/>
          </a:xfrm>
          <a:prstGeom prst="straightConnector1">
            <a:avLst/>
          </a:prstGeom>
          <a:noFill/>
          <a:ln cap="flat" cmpd="sng" w="228600">
            <a:solidFill>
              <a:srgbClr val="448AFF"/>
            </a:solidFill>
            <a:prstDash val="solid"/>
            <a:round/>
            <a:headEnd len="med" w="med" type="none"/>
            <a:tailEnd len="med" w="med" type="none"/>
          </a:ln>
        </p:spPr>
      </p:cxnSp>
      <p:sp>
        <p:nvSpPr>
          <p:cNvPr id="827" name="Google Shape;827;p103"/>
          <p:cNvSpPr/>
          <p:nvPr/>
        </p:nvSpPr>
        <p:spPr>
          <a:xfrm>
            <a:off x="3199800" y="1199550"/>
            <a:ext cx="2744400" cy="2744400"/>
          </a:xfrm>
          <a:prstGeom prst="ellipse">
            <a:avLst/>
          </a:pr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8" name="Google Shape;828;p103"/>
          <p:cNvCxnSpPr/>
          <p:nvPr/>
        </p:nvCxnSpPr>
        <p:spPr>
          <a:xfrm>
            <a:off x="3813000" y="3161381"/>
            <a:ext cx="1518000" cy="0"/>
          </a:xfrm>
          <a:prstGeom prst="straightConnector1">
            <a:avLst/>
          </a:prstGeom>
          <a:noFill/>
          <a:ln cap="flat" cmpd="sng" w="228600">
            <a:solidFill>
              <a:srgbClr val="448AFF"/>
            </a:solidFill>
            <a:prstDash val="solid"/>
            <a:round/>
            <a:headEnd len="med" w="med" type="none"/>
            <a:tailEnd len="med" w="med" type="none"/>
          </a:ln>
        </p:spPr>
      </p:cxnSp>
      <p:sp>
        <p:nvSpPr>
          <p:cNvPr id="829" name="Google Shape;829;p103"/>
          <p:cNvSpPr txBox="1"/>
          <p:nvPr>
            <p:ph type="title"/>
          </p:nvPr>
        </p:nvSpPr>
        <p:spPr>
          <a:xfrm>
            <a:off x="3071900" y="2303300"/>
            <a:ext cx="30003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chemeClr val="lt1"/>
                </a:solidFill>
              </a:rPr>
              <a:t>Excesso</a:t>
            </a:r>
            <a:r>
              <a:rPr b="0" lang="es">
                <a:solidFill>
                  <a:schemeClr val="lt1"/>
                </a:solidFill>
                <a:latin typeface="Montserrat Light"/>
                <a:ea typeface="Montserrat Light"/>
                <a:cs typeface="Montserrat Light"/>
                <a:sym typeface="Montserrat Light"/>
              </a:rPr>
              <a:t> </a:t>
            </a:r>
            <a:br>
              <a:rPr b="0" lang="es">
                <a:solidFill>
                  <a:schemeClr val="lt1"/>
                </a:solidFill>
                <a:latin typeface="Montserrat Light"/>
                <a:ea typeface="Montserrat Light"/>
                <a:cs typeface="Montserrat Light"/>
                <a:sym typeface="Montserrat Light"/>
              </a:rPr>
            </a:br>
            <a:r>
              <a:rPr b="0" lang="es">
                <a:solidFill>
                  <a:schemeClr val="lt1"/>
                </a:solidFill>
                <a:latin typeface="Montserrat Light"/>
                <a:ea typeface="Montserrat Light"/>
                <a:cs typeface="Montserrat Light"/>
                <a:sym typeface="Montserrat Light"/>
              </a:rPr>
              <a:t>de informação</a:t>
            </a:r>
            <a:endParaRPr b="0"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6A"/>
        </a:solidFill>
      </p:bgPr>
    </p:bg>
    <p:spTree>
      <p:nvGrpSpPr>
        <p:cNvPr id="833" name="Shape 833"/>
        <p:cNvGrpSpPr/>
        <p:nvPr/>
      </p:nvGrpSpPr>
      <p:grpSpPr>
        <a:xfrm>
          <a:off x="0" y="0"/>
          <a:ext cx="0" cy="0"/>
          <a:chOff x="0" y="0"/>
          <a:chExt cx="0" cy="0"/>
        </a:xfrm>
      </p:grpSpPr>
      <p:sp>
        <p:nvSpPr>
          <p:cNvPr id="834" name="Google Shape;834;p104"/>
          <p:cNvSpPr txBox="1"/>
          <p:nvPr>
            <p:ph type="title"/>
          </p:nvPr>
        </p:nvSpPr>
        <p:spPr>
          <a:xfrm>
            <a:off x="5057600" y="638175"/>
            <a:ext cx="3088200" cy="119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t>Excesso de informação</a:t>
            </a:r>
            <a:endParaRPr b="1" sz="3600">
              <a:solidFill>
                <a:srgbClr val="434343"/>
              </a:solidFill>
              <a:latin typeface="Montserrat"/>
              <a:ea typeface="Montserrat"/>
              <a:cs typeface="Montserrat"/>
              <a:sym typeface="Montserrat"/>
            </a:endParaRPr>
          </a:p>
        </p:txBody>
      </p:sp>
      <p:sp>
        <p:nvSpPr>
          <p:cNvPr id="835" name="Google Shape;835;p104"/>
          <p:cNvSpPr txBox="1"/>
          <p:nvPr>
            <p:ph idx="4294967295" type="subTitle"/>
          </p:nvPr>
        </p:nvSpPr>
        <p:spPr>
          <a:xfrm>
            <a:off x="5057750" y="2023175"/>
            <a:ext cx="3167400" cy="21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A interface faria o papel duplo de facilitar nosso tráfego em meio a esse mar de dados, ao mesmo tempo que mapeia nossa vida e a representa nas telas dos aparatos digitais.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 sz="1400"/>
              <a:t>Todos os campos da </a:t>
            </a:r>
            <a:r>
              <a:rPr lang="es" sz="1400">
                <a:solidFill>
                  <a:srgbClr val="FF006A"/>
                </a:solidFill>
              </a:rPr>
              <a:t>vida cotidiana</a:t>
            </a:r>
            <a:r>
              <a:rPr lang="es" sz="1400"/>
              <a:t> são representados e </a:t>
            </a:r>
            <a:r>
              <a:rPr lang="es" sz="1400">
                <a:solidFill>
                  <a:srgbClr val="FF006A"/>
                </a:solidFill>
              </a:rPr>
              <a:t>vivenciados na interface</a:t>
            </a:r>
            <a:r>
              <a:rPr lang="es" sz="1400"/>
              <a:t>: trabalho, lazer, amor, amizade etc.</a:t>
            </a:r>
            <a:endParaRPr sz="1400"/>
          </a:p>
        </p:txBody>
      </p:sp>
      <p:sp>
        <p:nvSpPr>
          <p:cNvPr id="836" name="Google Shape;836;p104"/>
          <p:cNvSpPr/>
          <p:nvPr/>
        </p:nvSpPr>
        <p:spPr>
          <a:xfrm>
            <a:off x="776569" y="2644994"/>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04"/>
          <p:cNvSpPr/>
          <p:nvPr/>
        </p:nvSpPr>
        <p:spPr>
          <a:xfrm>
            <a:off x="2670019" y="2644994"/>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04"/>
          <p:cNvSpPr/>
          <p:nvPr/>
        </p:nvSpPr>
        <p:spPr>
          <a:xfrm>
            <a:off x="2670019" y="445231"/>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04"/>
          <p:cNvSpPr/>
          <p:nvPr/>
        </p:nvSpPr>
        <p:spPr>
          <a:xfrm>
            <a:off x="776556" y="445231"/>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0" name="Google Shape;840;p104"/>
          <p:cNvGrpSpPr/>
          <p:nvPr/>
        </p:nvGrpSpPr>
        <p:grpSpPr>
          <a:xfrm>
            <a:off x="995629" y="639251"/>
            <a:ext cx="378444" cy="428554"/>
            <a:chOff x="-57950750" y="2296300"/>
            <a:chExt cx="279625" cy="316650"/>
          </a:xfrm>
        </p:grpSpPr>
        <p:sp>
          <p:nvSpPr>
            <p:cNvPr id="841" name="Google Shape;841;p104"/>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04"/>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04"/>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04"/>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104"/>
          <p:cNvGrpSpPr/>
          <p:nvPr/>
        </p:nvGrpSpPr>
        <p:grpSpPr>
          <a:xfrm>
            <a:off x="2861370" y="638181"/>
            <a:ext cx="433900" cy="430686"/>
            <a:chOff x="-56012425" y="1903275"/>
            <a:chExt cx="320600" cy="318225"/>
          </a:xfrm>
        </p:grpSpPr>
        <p:sp>
          <p:nvSpPr>
            <p:cNvPr id="846" name="Google Shape;846;p104"/>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04"/>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 name="Google Shape;848;p104"/>
          <p:cNvGrpSpPr/>
          <p:nvPr/>
        </p:nvGrpSpPr>
        <p:grpSpPr>
          <a:xfrm>
            <a:off x="2862982" y="2839019"/>
            <a:ext cx="430686" cy="428554"/>
            <a:chOff x="-55225575" y="1903275"/>
            <a:chExt cx="318225" cy="316650"/>
          </a:xfrm>
        </p:grpSpPr>
        <p:sp>
          <p:nvSpPr>
            <p:cNvPr id="849" name="Google Shape;849;p104"/>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04"/>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04"/>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04"/>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04"/>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 name="Google Shape;854;p104"/>
          <p:cNvGrpSpPr/>
          <p:nvPr/>
        </p:nvGrpSpPr>
        <p:grpSpPr>
          <a:xfrm>
            <a:off x="994575" y="2837366"/>
            <a:ext cx="380599" cy="431841"/>
            <a:chOff x="1044400" y="2917425"/>
            <a:chExt cx="248125" cy="281550"/>
          </a:xfrm>
        </p:grpSpPr>
        <p:sp>
          <p:nvSpPr>
            <p:cNvPr id="855" name="Google Shape;855;p104"/>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04"/>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04"/>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04"/>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04"/>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981FAC"/>
            </a:solidFill>
            <a:ln>
              <a:noFill/>
            </a:ln>
          </p:spPr>
        </p:sp>
        <p:sp>
          <p:nvSpPr>
            <p:cNvPr id="860" name="Google Shape;860;p104"/>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981FAC"/>
            </a:solidFill>
            <a:ln>
              <a:noFill/>
            </a:ln>
          </p:spPr>
        </p:sp>
        <p:sp>
          <p:nvSpPr>
            <p:cNvPr id="861" name="Google Shape;861;p104"/>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981FAC"/>
            </a:solidFill>
            <a:ln>
              <a:noFill/>
            </a:ln>
          </p:spPr>
        </p:sp>
        <p:sp>
          <p:nvSpPr>
            <p:cNvPr id="862" name="Google Shape;862;p104"/>
            <p:cNvSpPr/>
            <p:nvPr/>
          </p:nvSpPr>
          <p:spPr>
            <a:xfrm>
              <a:off x="1205975" y="2965750"/>
              <a:ext cx="21000" cy="16200"/>
            </a:xfrm>
            <a:prstGeom prst="ellipse">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04"/>
            <p:cNvSpPr/>
            <p:nvPr/>
          </p:nvSpPr>
          <p:spPr>
            <a:xfrm>
              <a:off x="1082225" y="2937250"/>
              <a:ext cx="11400" cy="26400"/>
            </a:xfrm>
            <a:prstGeom prst="rect">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4" name="Google Shape;864;p104"/>
          <p:cNvSpPr/>
          <p:nvPr/>
        </p:nvSpPr>
        <p:spPr>
          <a:xfrm>
            <a:off x="1826084" y="1739742"/>
            <a:ext cx="587056" cy="518380"/>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006A"/>
        </a:solidFill>
      </p:bgPr>
    </p:bg>
    <p:spTree>
      <p:nvGrpSpPr>
        <p:cNvPr id="868" name="Shape 868"/>
        <p:cNvGrpSpPr/>
        <p:nvPr/>
      </p:nvGrpSpPr>
      <p:grpSpPr>
        <a:xfrm>
          <a:off x="0" y="0"/>
          <a:ext cx="0" cy="0"/>
          <a:chOff x="0" y="0"/>
          <a:chExt cx="0" cy="0"/>
        </a:xfrm>
      </p:grpSpPr>
      <p:sp>
        <p:nvSpPr>
          <p:cNvPr id="869" name="Google Shape;869;p105"/>
          <p:cNvSpPr txBox="1"/>
          <p:nvPr>
            <p:ph type="title"/>
          </p:nvPr>
        </p:nvSpPr>
        <p:spPr>
          <a:xfrm>
            <a:off x="5057600" y="638175"/>
            <a:ext cx="3088200" cy="1192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t>Excesso de informação</a:t>
            </a:r>
            <a:endParaRPr b="1" sz="3600">
              <a:solidFill>
                <a:srgbClr val="434343"/>
              </a:solidFill>
              <a:latin typeface="Montserrat"/>
              <a:ea typeface="Montserrat"/>
              <a:cs typeface="Montserrat"/>
              <a:sym typeface="Montserrat"/>
            </a:endParaRPr>
          </a:p>
        </p:txBody>
      </p:sp>
      <p:sp>
        <p:nvSpPr>
          <p:cNvPr id="870" name="Google Shape;870;p105"/>
          <p:cNvSpPr txBox="1"/>
          <p:nvPr>
            <p:ph idx="4294967295" type="subTitle"/>
          </p:nvPr>
        </p:nvSpPr>
        <p:spPr>
          <a:xfrm>
            <a:off x="5057750" y="2023175"/>
            <a:ext cx="3167400" cy="211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t>A interface faria o papel duplo de facilitar nosso tráfego em meio a esse mar de dados, ao mesmo tempo que mapeia nossa vida e a representa nas telas dos aparatos digitais.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s" sz="1400"/>
              <a:t>Todos os campos da </a:t>
            </a:r>
            <a:r>
              <a:rPr lang="es" sz="1400">
                <a:solidFill>
                  <a:srgbClr val="FF006A"/>
                </a:solidFill>
              </a:rPr>
              <a:t>vida cotidiana</a:t>
            </a:r>
            <a:r>
              <a:rPr lang="es" sz="1400"/>
              <a:t> são representados e </a:t>
            </a:r>
            <a:r>
              <a:rPr lang="es" sz="1400">
                <a:solidFill>
                  <a:srgbClr val="FF006A"/>
                </a:solidFill>
              </a:rPr>
              <a:t>vivenciados na interface</a:t>
            </a:r>
            <a:r>
              <a:rPr lang="es" sz="1400"/>
              <a:t>: trabalho, lazer, amor, amizade etc.</a:t>
            </a:r>
            <a:endParaRPr sz="1400"/>
          </a:p>
        </p:txBody>
      </p:sp>
      <p:sp>
        <p:nvSpPr>
          <p:cNvPr id="871" name="Google Shape;871;p105"/>
          <p:cNvSpPr/>
          <p:nvPr/>
        </p:nvSpPr>
        <p:spPr>
          <a:xfrm>
            <a:off x="776569" y="2644994"/>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05"/>
          <p:cNvSpPr/>
          <p:nvPr/>
        </p:nvSpPr>
        <p:spPr>
          <a:xfrm>
            <a:off x="2670019" y="2644994"/>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05"/>
          <p:cNvSpPr/>
          <p:nvPr/>
        </p:nvSpPr>
        <p:spPr>
          <a:xfrm>
            <a:off x="2670019" y="445231"/>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05"/>
          <p:cNvSpPr/>
          <p:nvPr/>
        </p:nvSpPr>
        <p:spPr>
          <a:xfrm>
            <a:off x="776556" y="445231"/>
            <a:ext cx="816600" cy="8166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5" name="Google Shape;875;p105"/>
          <p:cNvGrpSpPr/>
          <p:nvPr/>
        </p:nvGrpSpPr>
        <p:grpSpPr>
          <a:xfrm>
            <a:off x="995629" y="639251"/>
            <a:ext cx="378444" cy="428554"/>
            <a:chOff x="-57950750" y="2296300"/>
            <a:chExt cx="279625" cy="316650"/>
          </a:xfrm>
        </p:grpSpPr>
        <p:sp>
          <p:nvSpPr>
            <p:cNvPr id="876" name="Google Shape;876;p105"/>
            <p:cNvSpPr/>
            <p:nvPr/>
          </p:nvSpPr>
          <p:spPr>
            <a:xfrm>
              <a:off x="-57847575" y="2528075"/>
              <a:ext cx="73250" cy="29750"/>
            </a:xfrm>
            <a:custGeom>
              <a:rect b="b" l="l" r="r" t="t"/>
              <a:pathLst>
                <a:path extrusionOk="0" h="1190" w="293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05"/>
            <p:cNvSpPr/>
            <p:nvPr/>
          </p:nvSpPr>
          <p:spPr>
            <a:xfrm>
              <a:off x="-57857025"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05"/>
            <p:cNvSpPr/>
            <p:nvPr/>
          </p:nvSpPr>
          <p:spPr>
            <a:xfrm>
              <a:off x="-57782200" y="2446750"/>
              <a:ext cx="18125" cy="17350"/>
            </a:xfrm>
            <a:custGeom>
              <a:rect b="b" l="l" r="r" t="t"/>
              <a:pathLst>
                <a:path extrusionOk="0" h="694" w="725">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05"/>
            <p:cNvSpPr/>
            <p:nvPr/>
          </p:nvSpPr>
          <p:spPr>
            <a:xfrm>
              <a:off x="-57950750" y="2296300"/>
              <a:ext cx="279625" cy="316650"/>
            </a:xfrm>
            <a:custGeom>
              <a:rect b="b" l="l" r="r" t="t"/>
              <a:pathLst>
                <a:path extrusionOk="0" h="12666" w="11185">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105"/>
          <p:cNvGrpSpPr/>
          <p:nvPr/>
        </p:nvGrpSpPr>
        <p:grpSpPr>
          <a:xfrm>
            <a:off x="2861370" y="638181"/>
            <a:ext cx="433900" cy="430686"/>
            <a:chOff x="-56012425" y="1903275"/>
            <a:chExt cx="320600" cy="318225"/>
          </a:xfrm>
        </p:grpSpPr>
        <p:sp>
          <p:nvSpPr>
            <p:cNvPr id="881" name="Google Shape;881;p105"/>
            <p:cNvSpPr/>
            <p:nvPr/>
          </p:nvSpPr>
          <p:spPr>
            <a:xfrm>
              <a:off x="-55897425" y="2015125"/>
              <a:ext cx="17350" cy="18150"/>
            </a:xfrm>
            <a:custGeom>
              <a:rect b="b" l="l" r="r" t="t"/>
              <a:pathLst>
                <a:path extrusionOk="0" h="726" w="694">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05"/>
            <p:cNvSpPr/>
            <p:nvPr/>
          </p:nvSpPr>
          <p:spPr>
            <a:xfrm>
              <a:off x="-56012425" y="1903275"/>
              <a:ext cx="320600" cy="318225"/>
            </a:xfrm>
            <a:custGeom>
              <a:rect b="b" l="l" r="r" t="t"/>
              <a:pathLst>
                <a:path extrusionOk="0" h="12729" w="12824">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105"/>
          <p:cNvGrpSpPr/>
          <p:nvPr/>
        </p:nvGrpSpPr>
        <p:grpSpPr>
          <a:xfrm>
            <a:off x="2862982" y="2839019"/>
            <a:ext cx="430686" cy="428554"/>
            <a:chOff x="-55225575" y="1903275"/>
            <a:chExt cx="318225" cy="316650"/>
          </a:xfrm>
        </p:grpSpPr>
        <p:sp>
          <p:nvSpPr>
            <p:cNvPr id="884" name="Google Shape;884;p105"/>
            <p:cNvSpPr/>
            <p:nvPr/>
          </p:nvSpPr>
          <p:spPr>
            <a:xfrm>
              <a:off x="-55104275" y="2116925"/>
              <a:ext cx="72475" cy="29750"/>
            </a:xfrm>
            <a:custGeom>
              <a:rect b="b" l="l" r="r" t="t"/>
              <a:pathLst>
                <a:path extrusionOk="0" h="1190" w="2899">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05"/>
            <p:cNvSpPr/>
            <p:nvPr/>
          </p:nvSpPr>
          <p:spPr>
            <a:xfrm>
              <a:off x="-55113750" y="2053725"/>
              <a:ext cx="17350" cy="18125"/>
            </a:xfrm>
            <a:custGeom>
              <a:rect b="b" l="l" r="r" t="t"/>
              <a:pathLst>
                <a:path extrusionOk="0" h="725" w="694">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05"/>
            <p:cNvSpPr/>
            <p:nvPr/>
          </p:nvSpPr>
          <p:spPr>
            <a:xfrm>
              <a:off x="-55039700" y="2053725"/>
              <a:ext cx="18125" cy="18125"/>
            </a:xfrm>
            <a:custGeom>
              <a:rect b="b" l="l" r="r" t="t"/>
              <a:pathLst>
                <a:path extrusionOk="0" h="725" w="725">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05"/>
            <p:cNvSpPr/>
            <p:nvPr/>
          </p:nvSpPr>
          <p:spPr>
            <a:xfrm>
              <a:off x="-55225575" y="1903275"/>
              <a:ext cx="318225" cy="316650"/>
            </a:xfrm>
            <a:custGeom>
              <a:rect b="b" l="l" r="r" t="t"/>
              <a:pathLst>
                <a:path extrusionOk="0" h="12666" w="12729">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05"/>
            <p:cNvSpPr/>
            <p:nvPr/>
          </p:nvSpPr>
          <p:spPr>
            <a:xfrm>
              <a:off x="-55170450" y="1959200"/>
              <a:ext cx="204800" cy="225300"/>
            </a:xfrm>
            <a:custGeom>
              <a:rect b="b" l="l" r="r" t="t"/>
              <a:pathLst>
                <a:path extrusionOk="0" h="9012" w="8192">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105"/>
          <p:cNvGrpSpPr/>
          <p:nvPr/>
        </p:nvGrpSpPr>
        <p:grpSpPr>
          <a:xfrm>
            <a:off x="994575" y="2837366"/>
            <a:ext cx="380599" cy="431841"/>
            <a:chOff x="1044400" y="2917425"/>
            <a:chExt cx="248125" cy="281550"/>
          </a:xfrm>
        </p:grpSpPr>
        <p:sp>
          <p:nvSpPr>
            <p:cNvPr id="890" name="Google Shape;890;p105"/>
            <p:cNvSpPr/>
            <p:nvPr/>
          </p:nvSpPr>
          <p:spPr>
            <a:xfrm>
              <a:off x="1136400" y="3123175"/>
              <a:ext cx="64125" cy="26325"/>
            </a:xfrm>
            <a:custGeom>
              <a:rect b="b" l="l" r="r" t="t"/>
              <a:pathLst>
                <a:path extrusionOk="0" h="1053" w="2565">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05"/>
            <p:cNvSpPr/>
            <p:nvPr/>
          </p:nvSpPr>
          <p:spPr>
            <a:xfrm>
              <a:off x="1127325" y="3050525"/>
              <a:ext cx="16075" cy="16050"/>
            </a:xfrm>
            <a:custGeom>
              <a:rect b="b" l="l" r="r" t="t"/>
              <a:pathLst>
                <a:path extrusionOk="0" h="642" w="643">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05"/>
            <p:cNvSpPr/>
            <p:nvPr/>
          </p:nvSpPr>
          <p:spPr>
            <a:xfrm>
              <a:off x="1192850" y="3050525"/>
              <a:ext cx="15350" cy="16050"/>
            </a:xfrm>
            <a:custGeom>
              <a:rect b="b" l="l" r="r" t="t"/>
              <a:pathLst>
                <a:path extrusionOk="0" h="642" w="614">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05"/>
            <p:cNvSpPr/>
            <p:nvPr/>
          </p:nvSpPr>
          <p:spPr>
            <a:xfrm>
              <a:off x="1044400" y="2917425"/>
              <a:ext cx="248125" cy="281550"/>
            </a:xfrm>
            <a:custGeom>
              <a:rect b="b" l="l" r="r" t="t"/>
              <a:pathLst>
                <a:path extrusionOk="0" h="11262" w="9925">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05"/>
            <p:cNvSpPr/>
            <p:nvPr/>
          </p:nvSpPr>
          <p:spPr>
            <a:xfrm>
              <a:off x="1086125" y="2932961"/>
              <a:ext cx="11427" cy="58241"/>
            </a:xfrm>
            <a:custGeom>
              <a:rect b="b" l="l" r="r" t="t"/>
              <a:pathLst>
                <a:path extrusionOk="0" h="2548" w="500">
                  <a:moveTo>
                    <a:pt x="500" y="2238"/>
                  </a:moveTo>
                  <a:lnTo>
                    <a:pt x="500" y="0"/>
                  </a:lnTo>
                  <a:lnTo>
                    <a:pt x="72" y="214"/>
                  </a:lnTo>
                  <a:lnTo>
                    <a:pt x="0" y="1547"/>
                  </a:lnTo>
                  <a:lnTo>
                    <a:pt x="0" y="2548"/>
                  </a:lnTo>
                  <a:close/>
                </a:path>
              </a:pathLst>
            </a:custGeom>
            <a:solidFill>
              <a:srgbClr val="981FAC"/>
            </a:solidFill>
            <a:ln>
              <a:noFill/>
            </a:ln>
          </p:spPr>
        </p:sp>
        <p:sp>
          <p:nvSpPr>
            <p:cNvPr id="895" name="Google Shape;895;p105"/>
            <p:cNvSpPr/>
            <p:nvPr/>
          </p:nvSpPr>
          <p:spPr>
            <a:xfrm>
              <a:off x="1090922" y="2925900"/>
              <a:ext cx="29209" cy="38629"/>
            </a:xfrm>
            <a:custGeom>
              <a:rect b="b" l="l" r="r" t="t"/>
              <a:pathLst>
                <a:path extrusionOk="0" h="1690" w="1278">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981FAC"/>
            </a:solidFill>
            <a:ln>
              <a:noFill/>
            </a:ln>
          </p:spPr>
        </p:sp>
        <p:sp>
          <p:nvSpPr>
            <p:cNvPr id="896" name="Google Shape;896;p105"/>
            <p:cNvSpPr/>
            <p:nvPr/>
          </p:nvSpPr>
          <p:spPr>
            <a:xfrm>
              <a:off x="1222775" y="2966925"/>
              <a:ext cx="28574" cy="36325"/>
            </a:xfrm>
            <a:custGeom>
              <a:rect b="b" l="l" r="r" t="t"/>
              <a:pathLst>
                <a:path extrusionOk="0" h="1453" w="1048">
                  <a:moveTo>
                    <a:pt x="0" y="0"/>
                  </a:moveTo>
                  <a:lnTo>
                    <a:pt x="1048" y="1072"/>
                  </a:lnTo>
                  <a:lnTo>
                    <a:pt x="905" y="1453"/>
                  </a:lnTo>
                  <a:lnTo>
                    <a:pt x="0" y="667"/>
                  </a:lnTo>
                  <a:close/>
                </a:path>
              </a:pathLst>
            </a:custGeom>
            <a:solidFill>
              <a:srgbClr val="981FAC"/>
            </a:solidFill>
            <a:ln>
              <a:noFill/>
            </a:ln>
          </p:spPr>
        </p:sp>
        <p:sp>
          <p:nvSpPr>
            <p:cNvPr id="897" name="Google Shape;897;p105"/>
            <p:cNvSpPr/>
            <p:nvPr/>
          </p:nvSpPr>
          <p:spPr>
            <a:xfrm>
              <a:off x="1205975" y="2965750"/>
              <a:ext cx="21000" cy="16200"/>
            </a:xfrm>
            <a:prstGeom prst="ellipse">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05"/>
            <p:cNvSpPr/>
            <p:nvPr/>
          </p:nvSpPr>
          <p:spPr>
            <a:xfrm>
              <a:off x="1082225" y="2937250"/>
              <a:ext cx="11400" cy="26400"/>
            </a:xfrm>
            <a:prstGeom prst="rect">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899" name="Google Shape;899;p105"/>
          <p:cNvPicPr preferRelativeResize="0"/>
          <p:nvPr/>
        </p:nvPicPr>
        <p:blipFill>
          <a:blip r:embed="rId3">
            <a:alphaModFix/>
          </a:blip>
          <a:stretch>
            <a:fillRect/>
          </a:stretch>
        </p:blipFill>
        <p:spPr>
          <a:xfrm>
            <a:off x="583675" y="1460661"/>
            <a:ext cx="3167400" cy="11778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03" name="Shape 903"/>
        <p:cNvGrpSpPr/>
        <p:nvPr/>
      </p:nvGrpSpPr>
      <p:grpSpPr>
        <a:xfrm>
          <a:off x="0" y="0"/>
          <a:ext cx="0" cy="0"/>
          <a:chOff x="0" y="0"/>
          <a:chExt cx="0" cy="0"/>
        </a:xfrm>
      </p:grpSpPr>
      <p:sp>
        <p:nvSpPr>
          <p:cNvPr id="904" name="Google Shape;904;p106"/>
          <p:cNvSpPr txBox="1"/>
          <p:nvPr>
            <p:ph idx="4294967295" type="body"/>
          </p:nvPr>
        </p:nvSpPr>
        <p:spPr>
          <a:xfrm>
            <a:off x="464525" y="396525"/>
            <a:ext cx="77580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É possível, portanto, perceber a diferença entre guardar um arquivo e criar ambientes culturais computacionais.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As interfaces traduzem a linguagem computacional para a linguagem cotidiana (KITTLER, 1995).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A linguagem computacional é feita de processos elétricos e dados binários (bits). O </a:t>
            </a:r>
            <a:r>
              <a:rPr b="1" lang="es" sz="1800">
                <a:solidFill>
                  <a:schemeClr val="lt1"/>
                </a:solidFill>
              </a:rPr>
              <a:t>mapeamento de bits</a:t>
            </a:r>
            <a:r>
              <a:rPr lang="es" sz="1800">
                <a:solidFill>
                  <a:schemeClr val="lt1"/>
                </a:solidFill>
              </a:rPr>
              <a:t> permite dar forma a esses dados. </a:t>
            </a:r>
            <a:endParaRPr sz="1800">
              <a:solidFill>
                <a:schemeClr val="lt1"/>
              </a:solidFill>
            </a:endParaRPr>
          </a:p>
          <a:p>
            <a:pPr indent="0" lvl="0" marL="0" rtl="0" algn="l">
              <a:spcBef>
                <a:spcPts val="0"/>
              </a:spcBef>
              <a:spcAft>
                <a:spcPts val="0"/>
              </a:spcAft>
              <a:buNone/>
            </a:pPr>
            <a:r>
              <a:rPr lang="es" sz="1800">
                <a:solidFill>
                  <a:schemeClr val="lt1"/>
                </a:solidFill>
              </a:rPr>
              <a:t>Por exemplo, pode-se criar imagens e movimentá-las, deletá-las, armazená-las etc.</a:t>
            </a:r>
            <a:endParaRPr sz="1800">
              <a:solidFill>
                <a:schemeClr val="lt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908" name="Shape 908"/>
        <p:cNvGrpSpPr/>
        <p:nvPr/>
      </p:nvGrpSpPr>
      <p:grpSpPr>
        <a:xfrm>
          <a:off x="0" y="0"/>
          <a:ext cx="0" cy="0"/>
          <a:chOff x="0" y="0"/>
          <a:chExt cx="0" cy="0"/>
        </a:xfrm>
      </p:grpSpPr>
      <p:sp>
        <p:nvSpPr>
          <p:cNvPr id="909" name="Google Shape;909;p107"/>
          <p:cNvSpPr txBox="1"/>
          <p:nvPr>
            <p:ph type="title"/>
          </p:nvPr>
        </p:nvSpPr>
        <p:spPr>
          <a:xfrm>
            <a:off x="479300" y="1021025"/>
            <a:ext cx="4736700" cy="10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latin typeface="Montserrat Light"/>
                <a:ea typeface="Montserrat Light"/>
                <a:cs typeface="Montserrat Light"/>
                <a:sym typeface="Montserrat Light"/>
              </a:rPr>
              <a:t>Espaço </a:t>
            </a:r>
            <a:r>
              <a:rPr b="1" lang="es"/>
              <a:t>simbólico</a:t>
            </a:r>
            <a:endParaRPr b="1" sz="3000">
              <a:solidFill>
                <a:schemeClr val="lt1"/>
              </a:solidFill>
              <a:latin typeface="Montserrat"/>
              <a:ea typeface="Montserrat"/>
              <a:cs typeface="Montserrat"/>
              <a:sym typeface="Montserrat"/>
            </a:endParaRPr>
          </a:p>
        </p:txBody>
      </p:sp>
      <p:sp>
        <p:nvSpPr>
          <p:cNvPr id="910" name="Google Shape;910;p107"/>
          <p:cNvSpPr txBox="1"/>
          <p:nvPr>
            <p:ph idx="1" type="body"/>
          </p:nvPr>
        </p:nvSpPr>
        <p:spPr>
          <a:xfrm>
            <a:off x="479300" y="2108225"/>
            <a:ext cx="3798900" cy="209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t>como as interfaces gráficas conseguem simular um espaço simbólico que se expande para além da tela de um monitor ?</a:t>
            </a:r>
            <a:endParaRPr sz="1800">
              <a:solidFill>
                <a:schemeClr val="lt1"/>
              </a:solidFill>
              <a:latin typeface="Montserrat Light"/>
              <a:ea typeface="Montserrat Light"/>
              <a:cs typeface="Montserrat Light"/>
              <a:sym typeface="Montserrat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914" name="Shape 914"/>
        <p:cNvGrpSpPr/>
        <p:nvPr/>
      </p:nvGrpSpPr>
      <p:grpSpPr>
        <a:xfrm>
          <a:off x="0" y="0"/>
          <a:ext cx="0" cy="0"/>
          <a:chOff x="0" y="0"/>
          <a:chExt cx="0" cy="0"/>
        </a:xfrm>
      </p:grpSpPr>
      <p:pic>
        <p:nvPicPr>
          <p:cNvPr id="915" name="Google Shape;915;p108"/>
          <p:cNvPicPr preferRelativeResize="0"/>
          <p:nvPr/>
        </p:nvPicPr>
        <p:blipFill rotWithShape="1">
          <a:blip r:embed="rId3">
            <a:alphaModFix/>
          </a:blip>
          <a:srcRect b="0" l="6085" r="0" t="0"/>
          <a:stretch/>
        </p:blipFill>
        <p:spPr>
          <a:xfrm>
            <a:off x="4534975" y="0"/>
            <a:ext cx="6440874" cy="5143500"/>
          </a:xfrm>
          <a:prstGeom prst="rect">
            <a:avLst/>
          </a:prstGeom>
          <a:noFill/>
          <a:ln>
            <a:noFill/>
          </a:ln>
        </p:spPr>
      </p:pic>
      <p:sp>
        <p:nvSpPr>
          <p:cNvPr id="916" name="Google Shape;916;p108"/>
          <p:cNvSpPr txBox="1"/>
          <p:nvPr>
            <p:ph idx="4294967295" type="body"/>
          </p:nvPr>
        </p:nvSpPr>
        <p:spPr>
          <a:xfrm>
            <a:off x="464525" y="396525"/>
            <a:ext cx="38745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A tela de um celular, por exemplo, é muito menor do que a quantidade de dados que ela pode mostrar.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Para podermos exibir vários dados e selecionar quais queremos ver (e quando), a interface cria uma </a:t>
            </a:r>
            <a:r>
              <a:rPr b="1" lang="es" sz="1800">
                <a:solidFill>
                  <a:schemeClr val="lt1"/>
                </a:solidFill>
              </a:rPr>
              <a:t>dimensão de profundidade</a:t>
            </a:r>
            <a:r>
              <a:rPr lang="es" sz="1800">
                <a:solidFill>
                  <a:schemeClr val="lt1"/>
                </a:solidFill>
              </a:rPr>
              <a:t> para sua linguagem.</a:t>
            </a:r>
            <a:endParaRPr sz="1800">
              <a:solidFill>
                <a:schemeClr val="lt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920" name="Shape 920"/>
        <p:cNvGrpSpPr/>
        <p:nvPr/>
      </p:nvGrpSpPr>
      <p:grpSpPr>
        <a:xfrm>
          <a:off x="0" y="0"/>
          <a:ext cx="0" cy="0"/>
          <a:chOff x="0" y="0"/>
          <a:chExt cx="0" cy="0"/>
        </a:xfrm>
      </p:grpSpPr>
      <p:pic>
        <p:nvPicPr>
          <p:cNvPr id="921" name="Google Shape;921;p109"/>
          <p:cNvPicPr preferRelativeResize="0"/>
          <p:nvPr/>
        </p:nvPicPr>
        <p:blipFill rotWithShape="1">
          <a:blip r:embed="rId3">
            <a:alphaModFix/>
          </a:blip>
          <a:srcRect b="0" l="6085" r="0" t="0"/>
          <a:stretch/>
        </p:blipFill>
        <p:spPr>
          <a:xfrm>
            <a:off x="4534975" y="0"/>
            <a:ext cx="6440874" cy="5143500"/>
          </a:xfrm>
          <a:prstGeom prst="rect">
            <a:avLst/>
          </a:prstGeom>
          <a:noFill/>
          <a:ln>
            <a:noFill/>
          </a:ln>
        </p:spPr>
      </p:pic>
      <p:sp>
        <p:nvSpPr>
          <p:cNvPr id="922" name="Google Shape;922;p109"/>
          <p:cNvSpPr txBox="1"/>
          <p:nvPr>
            <p:ph idx="4294967295" type="body"/>
          </p:nvPr>
        </p:nvSpPr>
        <p:spPr>
          <a:xfrm>
            <a:off x="464525" y="396525"/>
            <a:ext cx="38745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A tela de um celular, por exemplo, é muito menor do que a quantidade de dados que ela pode mostrar.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Para podermos exibir vários dados e selecionar quais queremos ver (e quando), a interface cria uma </a:t>
            </a:r>
            <a:r>
              <a:rPr b="1" lang="es" sz="1800">
                <a:solidFill>
                  <a:schemeClr val="lt1"/>
                </a:solidFill>
              </a:rPr>
              <a:t>dimensão de profundidade</a:t>
            </a:r>
            <a:r>
              <a:rPr lang="es" sz="1800">
                <a:solidFill>
                  <a:schemeClr val="lt1"/>
                </a:solidFill>
              </a:rPr>
              <a:t> para sua linguagem.</a:t>
            </a:r>
            <a:endParaRPr sz="1800">
              <a:solidFill>
                <a:schemeClr val="lt1"/>
              </a:solidFill>
            </a:endParaRPr>
          </a:p>
        </p:txBody>
      </p:sp>
      <p:sp>
        <p:nvSpPr>
          <p:cNvPr id="923" name="Google Shape;923;p109"/>
          <p:cNvSpPr txBox="1"/>
          <p:nvPr/>
        </p:nvSpPr>
        <p:spPr>
          <a:xfrm>
            <a:off x="566475" y="2419700"/>
            <a:ext cx="5324700" cy="24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terceiro elemento básico da linguagem da interface gráfica digital.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a:p>
            <a:pPr indent="0" lvl="0" marL="0" rtl="0" algn="l">
              <a:spcBef>
                <a:spcPts val="0"/>
              </a:spcBef>
              <a:spcAft>
                <a:spcPts val="0"/>
              </a:spcAft>
              <a:buNone/>
            </a:pPr>
            <a:r>
              <a:rPr lang="es" sz="2400">
                <a:solidFill>
                  <a:schemeClr val="dk1"/>
                </a:solidFill>
                <a:highlight>
                  <a:srgbClr val="FFFFFF"/>
                </a:highlight>
              </a:rPr>
              <a:t>		</a:t>
            </a:r>
            <a:endParaRPr sz="2400">
              <a:solidFill>
                <a:schemeClr val="dk1"/>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46" name="Shape 246"/>
        <p:cNvGrpSpPr/>
        <p:nvPr/>
      </p:nvGrpSpPr>
      <p:grpSpPr>
        <a:xfrm>
          <a:off x="0" y="0"/>
          <a:ext cx="0" cy="0"/>
          <a:chOff x="0" y="0"/>
          <a:chExt cx="0" cy="0"/>
        </a:xfrm>
      </p:grpSpPr>
      <p:sp>
        <p:nvSpPr>
          <p:cNvPr id="247" name="Google Shape;247;p38"/>
          <p:cNvSpPr txBox="1"/>
          <p:nvPr/>
        </p:nvSpPr>
        <p:spPr>
          <a:xfrm>
            <a:off x="857250" y="321469"/>
            <a:ext cx="7215300" cy="390600"/>
          </a:xfrm>
          <a:prstGeom prst="rect">
            <a:avLst/>
          </a:prstGeom>
          <a:noFill/>
          <a:ln>
            <a:noFill/>
          </a:ln>
        </p:spPr>
        <p:txBody>
          <a:bodyPr anchorCtr="0" anchor="t" bIns="46800" lIns="90000" spcFirstLastPara="1" rIns="90000" wrap="square" tIns="46800">
            <a:noAutofit/>
          </a:bodyPr>
          <a:lstStyle/>
          <a:p>
            <a:pPr indent="0" lvl="0" marL="0" marR="0" rtl="0" algn="ctr">
              <a:lnSpc>
                <a:spcPct val="100000"/>
              </a:lnSpc>
              <a:spcBef>
                <a:spcPts val="0"/>
              </a:spcBef>
              <a:spcAft>
                <a:spcPts val="0"/>
              </a:spcAft>
              <a:buClr>
                <a:srgbClr val="000000"/>
              </a:buClr>
              <a:buFont typeface="Cabin"/>
              <a:buNone/>
            </a:pPr>
            <a:r>
              <a:rPr b="1" i="0" lang="es" sz="2800" u="none">
                <a:solidFill>
                  <a:srgbClr val="FFF2CC"/>
                </a:solidFill>
                <a:latin typeface="Open Sans"/>
                <a:ea typeface="Open Sans"/>
                <a:cs typeface="Open Sans"/>
                <a:sym typeface="Open Sans"/>
              </a:rPr>
              <a:t>Tipos de Percepção</a:t>
            </a:r>
            <a:endParaRPr>
              <a:solidFill>
                <a:srgbClr val="FFF2CC"/>
              </a:solidFill>
              <a:latin typeface="Open Sans"/>
              <a:ea typeface="Open Sans"/>
              <a:cs typeface="Open Sans"/>
              <a:sym typeface="Open Sans"/>
            </a:endParaRPr>
          </a:p>
        </p:txBody>
      </p:sp>
      <p:sp>
        <p:nvSpPr>
          <p:cNvPr id="248" name="Google Shape;248;p38"/>
          <p:cNvSpPr txBox="1"/>
          <p:nvPr/>
        </p:nvSpPr>
        <p:spPr>
          <a:xfrm>
            <a:off x="500062" y="964406"/>
            <a:ext cx="4714800" cy="3906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Font typeface="Nunito"/>
              <a:buNone/>
            </a:pPr>
            <a:r>
              <a:rPr b="1" i="0" lang="es" sz="2800" u="none">
                <a:solidFill>
                  <a:srgbClr val="FFFFFF"/>
                </a:solidFill>
                <a:latin typeface="Open Sans"/>
                <a:ea typeface="Open Sans"/>
                <a:cs typeface="Open Sans"/>
                <a:sym typeface="Open Sans"/>
              </a:rPr>
              <a:t>Percepção Gustativa</a:t>
            </a:r>
            <a:endParaRPr>
              <a:solidFill>
                <a:srgbClr val="FFFFFF"/>
              </a:solidFill>
              <a:latin typeface="Open Sans"/>
              <a:ea typeface="Open Sans"/>
              <a:cs typeface="Open Sans"/>
              <a:sym typeface="Open Sans"/>
            </a:endParaRPr>
          </a:p>
        </p:txBody>
      </p:sp>
      <p:pic>
        <p:nvPicPr>
          <p:cNvPr id="249" name="Google Shape;249;p38"/>
          <p:cNvPicPr preferRelativeResize="0"/>
          <p:nvPr/>
        </p:nvPicPr>
        <p:blipFill rotWithShape="1">
          <a:blip r:embed="rId3">
            <a:alphaModFix/>
          </a:blip>
          <a:srcRect b="0" l="0" r="0" t="0"/>
          <a:stretch/>
        </p:blipFill>
        <p:spPr>
          <a:xfrm>
            <a:off x="357187" y="1714500"/>
            <a:ext cx="4071900" cy="2493300"/>
          </a:xfrm>
          <a:prstGeom prst="rect">
            <a:avLst/>
          </a:prstGeom>
          <a:noFill/>
          <a:ln>
            <a:noFill/>
          </a:ln>
        </p:spPr>
      </p:pic>
      <p:sp>
        <p:nvSpPr>
          <p:cNvPr id="250" name="Google Shape;250;p38"/>
          <p:cNvSpPr txBox="1"/>
          <p:nvPr/>
        </p:nvSpPr>
        <p:spPr>
          <a:xfrm>
            <a:off x="5008562" y="910828"/>
            <a:ext cx="3705300" cy="4359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Font typeface="Nunito"/>
              <a:buNone/>
            </a:pPr>
            <a:r>
              <a:rPr b="1" i="0" lang="es" sz="3200" u="none">
                <a:solidFill>
                  <a:srgbClr val="FFFFFF"/>
                </a:solidFill>
                <a:latin typeface="Open Sans"/>
                <a:ea typeface="Open Sans"/>
                <a:cs typeface="Open Sans"/>
                <a:sym typeface="Open Sans"/>
              </a:rPr>
              <a:t>Percepção Tátil</a:t>
            </a:r>
            <a:endParaRPr>
              <a:solidFill>
                <a:srgbClr val="FFFFFF"/>
              </a:solidFill>
              <a:latin typeface="Open Sans"/>
              <a:ea typeface="Open Sans"/>
              <a:cs typeface="Open Sans"/>
              <a:sym typeface="Open Sans"/>
            </a:endParaRPr>
          </a:p>
        </p:txBody>
      </p:sp>
      <p:pic>
        <p:nvPicPr>
          <p:cNvPr id="251" name="Google Shape;251;p38"/>
          <p:cNvPicPr preferRelativeResize="0"/>
          <p:nvPr/>
        </p:nvPicPr>
        <p:blipFill rotWithShape="1">
          <a:blip r:embed="rId4">
            <a:alphaModFix/>
          </a:blip>
          <a:srcRect b="0" l="0" r="0" t="0"/>
          <a:stretch/>
        </p:blipFill>
        <p:spPr>
          <a:xfrm>
            <a:off x="4500562" y="1714500"/>
            <a:ext cx="4475100" cy="2518200"/>
          </a:xfrm>
          <a:prstGeom prst="rect">
            <a:avLst/>
          </a:prstGeom>
          <a:noFill/>
          <a:ln>
            <a:noFill/>
          </a:ln>
        </p:spPr>
      </p:pic>
    </p:spTree>
  </p:cSld>
  <p:clrMapOvr>
    <a:masterClrMapping/>
  </p:clrMapOvr>
  <p:transition spd="med">
    <p:fade thruBlk="1"/>
  </p:transition>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927" name="Shape 927"/>
        <p:cNvGrpSpPr/>
        <p:nvPr/>
      </p:nvGrpSpPr>
      <p:grpSpPr>
        <a:xfrm>
          <a:off x="0" y="0"/>
          <a:ext cx="0" cy="0"/>
          <a:chOff x="0" y="0"/>
          <a:chExt cx="0" cy="0"/>
        </a:xfrm>
      </p:grpSpPr>
      <p:sp>
        <p:nvSpPr>
          <p:cNvPr id="928" name="Google Shape;928;p110"/>
          <p:cNvSpPr txBox="1"/>
          <p:nvPr>
            <p:ph idx="4294967295" type="body"/>
          </p:nvPr>
        </p:nvSpPr>
        <p:spPr>
          <a:xfrm>
            <a:off x="464525" y="396525"/>
            <a:ext cx="82746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A área de trabalho (ou desktop) nasceu de uma inovação de Alan Kay, no Xerox PARC, que criou um espaço permanente no qual diversas aplicações </a:t>
            </a:r>
            <a:r>
              <a:rPr b="1" lang="es" sz="1800">
                <a:solidFill>
                  <a:schemeClr val="lt1"/>
                </a:solidFill>
              </a:rPr>
              <a:t>apareceriam</a:t>
            </a:r>
            <a:r>
              <a:rPr lang="es" sz="1800">
                <a:solidFill>
                  <a:schemeClr val="lt1"/>
                </a:solidFill>
              </a:rPr>
              <a:t> e poderiam </a:t>
            </a:r>
            <a:r>
              <a:rPr b="1" lang="es" sz="1800">
                <a:solidFill>
                  <a:schemeClr val="lt1"/>
                </a:solidFill>
              </a:rPr>
              <a:t>ser substituídas </a:t>
            </a:r>
            <a:r>
              <a:rPr lang="es" sz="1800">
                <a:solidFill>
                  <a:schemeClr val="lt1"/>
                </a:solidFill>
              </a:rPr>
              <a:t>por outras.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Essa inovação dá ao computador mais do que espacialidade: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3600">
                <a:solidFill>
                  <a:schemeClr val="lt1"/>
                </a:solidFill>
              </a:rPr>
              <a:t>ela traz </a:t>
            </a:r>
            <a:r>
              <a:rPr b="1" lang="es" sz="3600">
                <a:solidFill>
                  <a:schemeClr val="lt1"/>
                </a:solidFill>
              </a:rPr>
              <a:t>profundidade</a:t>
            </a:r>
            <a:r>
              <a:rPr lang="es" sz="3600">
                <a:solidFill>
                  <a:schemeClr val="lt1"/>
                </a:solidFill>
              </a:rPr>
              <a:t>. </a:t>
            </a:r>
            <a:endParaRPr sz="36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Assim, o que podemos ver no monitor é apenas o que está na nossa frente naquela hora: o espaço profundo da interface se amplia para além da tela e para o que está “atrás”, guardado na memória interna.</a:t>
            </a:r>
            <a:endParaRPr sz="1800">
              <a:solidFill>
                <a:schemeClr val="lt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p111"/>
          <p:cNvPicPr preferRelativeResize="0"/>
          <p:nvPr/>
        </p:nvPicPr>
        <p:blipFill>
          <a:blip r:embed="rId3">
            <a:alphaModFix/>
          </a:blip>
          <a:stretch>
            <a:fillRect/>
          </a:stretch>
        </p:blipFill>
        <p:spPr>
          <a:xfrm>
            <a:off x="0" y="-101006"/>
            <a:ext cx="9144000" cy="6060382"/>
          </a:xfrm>
          <a:prstGeom prst="rect">
            <a:avLst/>
          </a:prstGeom>
          <a:noFill/>
          <a:ln>
            <a:noFill/>
          </a:ln>
        </p:spPr>
      </p:pic>
      <p:sp>
        <p:nvSpPr>
          <p:cNvPr id="934" name="Google Shape;934;p111"/>
          <p:cNvSpPr txBox="1"/>
          <p:nvPr/>
        </p:nvSpPr>
        <p:spPr>
          <a:xfrm>
            <a:off x="97500" y="1998875"/>
            <a:ext cx="49608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highlight>
                  <a:srgbClr val="FFFFFF"/>
                </a:highlight>
              </a:rPr>
              <a:t>		 	 	 		</a:t>
            </a:r>
            <a:endParaRPr sz="1800">
              <a:solidFill>
                <a:schemeClr val="dk1"/>
              </a:solidFill>
              <a:highlight>
                <a:srgbClr val="FFFFFF"/>
              </a:highlight>
            </a:endParaRPr>
          </a:p>
          <a:p>
            <a:pPr indent="0" lvl="0" marL="0" rtl="0" algn="l">
              <a:spcBef>
                <a:spcPts val="0"/>
              </a:spcBef>
              <a:spcAft>
                <a:spcPts val="0"/>
              </a:spcAft>
              <a:buNone/>
            </a:pPr>
            <a:r>
              <a:rPr lang="es" sz="1800">
                <a:solidFill>
                  <a:schemeClr val="dk1"/>
                </a:solidFill>
                <a:highlight>
                  <a:srgbClr val="FFFFFF"/>
                </a:highlight>
              </a:rPr>
              <a:t>			</a:t>
            </a:r>
            <a:endParaRPr sz="1800">
              <a:solidFill>
                <a:schemeClr val="dk1"/>
              </a:solidFill>
              <a:highlight>
                <a:srgbClr val="FFFFFF"/>
              </a:highlight>
            </a:endParaRPr>
          </a:p>
          <a:p>
            <a:pPr indent="0" lvl="0" marL="0" rtl="0" algn="l">
              <a:spcBef>
                <a:spcPts val="0"/>
              </a:spcBef>
              <a:spcAft>
                <a:spcPts val="0"/>
              </a:spcAft>
              <a:buNone/>
            </a:pPr>
            <a:r>
              <a:rPr lang="es" sz="1800">
                <a:solidFill>
                  <a:schemeClr val="dk1"/>
                </a:solidFill>
                <a:highlight>
                  <a:srgbClr val="FFFFFF"/>
                </a:highlight>
              </a:rPr>
              <a:t>				</a:t>
            </a:r>
            <a:endParaRPr sz="1800">
              <a:solidFill>
                <a:schemeClr val="dk1"/>
              </a:solidFill>
              <a:highlight>
                <a:srgbClr val="FFFFFF"/>
              </a:highlight>
            </a:endParaRPr>
          </a:p>
          <a:p>
            <a:pPr indent="0" lvl="0" marL="0" rtl="0" algn="l">
              <a:spcBef>
                <a:spcPts val="0"/>
              </a:spcBef>
              <a:spcAft>
                <a:spcPts val="0"/>
              </a:spcAft>
              <a:buNone/>
            </a:pPr>
            <a:r>
              <a:rPr lang="es" sz="1800">
                <a:solidFill>
                  <a:schemeClr val="dk1"/>
                </a:solidFill>
                <a:highlight>
                  <a:srgbClr val="FFFFFF"/>
                </a:highlight>
              </a:rPr>
              <a:t>					</a:t>
            </a:r>
            <a:endParaRPr sz="1800">
              <a:solidFill>
                <a:schemeClr val="dk1"/>
              </a:solidFill>
              <a:highlight>
                <a:srgbClr val="FFFFFF"/>
              </a:highlight>
            </a:endParaRPr>
          </a:p>
          <a:p>
            <a:pPr indent="0" lvl="0" marL="0" rtl="0" algn="l">
              <a:spcBef>
                <a:spcPts val="0"/>
              </a:spcBef>
              <a:spcAft>
                <a:spcPts val="0"/>
              </a:spcAft>
              <a:buNone/>
            </a:pPr>
            <a:r>
              <a:rPr lang="es" sz="1800">
                <a:solidFill>
                  <a:schemeClr val="dk1"/>
                </a:solidFill>
                <a:highlight>
                  <a:srgbClr val="FFFFFF"/>
                </a:highlight>
              </a:rPr>
              <a:t>Os designers de interface possuem a tarefa de comunicar formas de se locomover por esse espaço profundo, por meio de ações que devem ser facilitadas pela organização do espaço em si. </a:t>
            </a:r>
            <a:endParaRPr sz="1800">
              <a:solidFill>
                <a:schemeClr val="dk1"/>
              </a:solidFill>
              <a:highlight>
                <a:srgbClr val="FFFFFF"/>
              </a:highlight>
            </a:endParaRPr>
          </a:p>
          <a:p>
            <a:pPr indent="0" lvl="0" marL="0" rtl="0" algn="l">
              <a:spcBef>
                <a:spcPts val="0"/>
              </a:spcBef>
              <a:spcAft>
                <a:spcPts val="0"/>
              </a:spcAft>
              <a:buNone/>
            </a:pPr>
            <a:r>
              <a:rPr lang="es" sz="1800">
                <a:solidFill>
                  <a:schemeClr val="dk1"/>
                </a:solidFill>
                <a:highlight>
                  <a:srgbClr val="FFFFFF"/>
                </a:highlight>
              </a:rPr>
              <a:t>				</a:t>
            </a:r>
            <a:endParaRPr sz="1800">
              <a:solidFill>
                <a:schemeClr val="dk1"/>
              </a:solidFill>
              <a:highlight>
                <a:srgbClr val="FFFFFF"/>
              </a:highlight>
            </a:endParaRPr>
          </a:p>
          <a:p>
            <a:pPr indent="0" lvl="0" marL="0" rtl="0" algn="l">
              <a:spcBef>
                <a:spcPts val="0"/>
              </a:spcBef>
              <a:spcAft>
                <a:spcPts val="0"/>
              </a:spcAft>
              <a:buNone/>
            </a:pPr>
            <a:r>
              <a:rPr lang="es" sz="1800">
                <a:solidFill>
                  <a:schemeClr val="dk1"/>
                </a:solidFill>
                <a:highlight>
                  <a:srgbClr val="FFFFFF"/>
                </a:highlight>
              </a:rPr>
              <a:t>			</a:t>
            </a:r>
            <a:endParaRPr sz="1800">
              <a:solidFill>
                <a:schemeClr val="dk1"/>
              </a:solidFill>
              <a:highlight>
                <a:srgbClr val="FFFFFF"/>
              </a:highlight>
            </a:endParaRPr>
          </a:p>
          <a:p>
            <a:pPr indent="0" lvl="0" marL="0" rtl="0" algn="l">
              <a:spcBef>
                <a:spcPts val="0"/>
              </a:spcBef>
              <a:spcAft>
                <a:spcPts val="0"/>
              </a:spcAft>
              <a:buNone/>
            </a:pPr>
            <a:r>
              <a:rPr lang="es" sz="1800">
                <a:solidFill>
                  <a:schemeClr val="dk1"/>
                </a:solidFill>
                <a:highlight>
                  <a:srgbClr val="FFFFFF"/>
                </a:highlight>
              </a:rPr>
              <a:t>		</a:t>
            </a:r>
            <a:endParaRPr sz="1800">
              <a:solidFill>
                <a:schemeClr val="dk1"/>
              </a:solidFill>
              <a:highlight>
                <a:srgbClr val="FFFFFF"/>
              </a:high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112"/>
          <p:cNvPicPr preferRelativeResize="0"/>
          <p:nvPr/>
        </p:nvPicPr>
        <p:blipFill>
          <a:blip r:embed="rId3">
            <a:alphaModFix/>
          </a:blip>
          <a:stretch>
            <a:fillRect/>
          </a:stretch>
        </p:blipFill>
        <p:spPr>
          <a:xfrm>
            <a:off x="115825" y="304800"/>
            <a:ext cx="5673648" cy="3782426"/>
          </a:xfrm>
          <a:prstGeom prst="rect">
            <a:avLst/>
          </a:prstGeom>
          <a:noFill/>
          <a:ln>
            <a:noFill/>
          </a:ln>
        </p:spPr>
      </p:pic>
      <p:pic>
        <p:nvPicPr>
          <p:cNvPr id="940" name="Google Shape;940;p112"/>
          <p:cNvPicPr preferRelativeResize="0"/>
          <p:nvPr/>
        </p:nvPicPr>
        <p:blipFill>
          <a:blip r:embed="rId4">
            <a:alphaModFix/>
          </a:blip>
          <a:stretch>
            <a:fillRect/>
          </a:stretch>
        </p:blipFill>
        <p:spPr>
          <a:xfrm>
            <a:off x="5929673" y="213325"/>
            <a:ext cx="3049728" cy="2741986"/>
          </a:xfrm>
          <a:prstGeom prst="rect">
            <a:avLst/>
          </a:prstGeom>
          <a:noFill/>
          <a:ln>
            <a:noFill/>
          </a:ln>
        </p:spPr>
      </p:pic>
      <p:pic>
        <p:nvPicPr>
          <p:cNvPr id="941" name="Google Shape;941;p112"/>
          <p:cNvPicPr preferRelativeResize="0"/>
          <p:nvPr/>
        </p:nvPicPr>
        <p:blipFill>
          <a:blip r:embed="rId5">
            <a:alphaModFix/>
          </a:blip>
          <a:stretch>
            <a:fillRect/>
          </a:stretch>
        </p:blipFill>
        <p:spPr>
          <a:xfrm>
            <a:off x="6122573" y="3095536"/>
            <a:ext cx="2663917" cy="188339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945" name="Shape 945"/>
        <p:cNvGrpSpPr/>
        <p:nvPr/>
      </p:nvGrpSpPr>
      <p:grpSpPr>
        <a:xfrm>
          <a:off x="0" y="0"/>
          <a:ext cx="0" cy="0"/>
          <a:chOff x="0" y="0"/>
          <a:chExt cx="0" cy="0"/>
        </a:xfrm>
      </p:grpSpPr>
      <p:sp>
        <p:nvSpPr>
          <p:cNvPr id="946" name="Google Shape;946;p113"/>
          <p:cNvSpPr txBox="1"/>
          <p:nvPr>
            <p:ph type="title"/>
          </p:nvPr>
        </p:nvSpPr>
        <p:spPr>
          <a:xfrm>
            <a:off x="4767100" y="727175"/>
            <a:ext cx="4106100" cy="101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2800"/>
              <a:t>Como podemos relacionar a interface de um smartphone com o conceito de </a:t>
            </a:r>
            <a:r>
              <a:rPr lang="es" sz="2800"/>
              <a:t>profundidade da interface</a:t>
            </a:r>
            <a:r>
              <a:rPr lang="es" sz="2800"/>
              <a:t> </a:t>
            </a:r>
            <a:r>
              <a:rPr lang="es" sz="2800">
                <a:solidFill>
                  <a:srgbClr val="FE9900"/>
                </a:solidFill>
              </a:rPr>
              <a:t>?</a:t>
            </a:r>
            <a:endParaRPr b="1" sz="2800">
              <a:solidFill>
                <a:srgbClr val="FE9900"/>
              </a:solidFill>
              <a:latin typeface="Montserrat"/>
              <a:ea typeface="Montserrat"/>
              <a:cs typeface="Montserrat"/>
              <a:sym typeface="Montserrat"/>
            </a:endParaRPr>
          </a:p>
        </p:txBody>
      </p:sp>
      <p:grpSp>
        <p:nvGrpSpPr>
          <p:cNvPr id="947" name="Google Shape;947;p113"/>
          <p:cNvGrpSpPr/>
          <p:nvPr/>
        </p:nvGrpSpPr>
        <p:grpSpPr>
          <a:xfrm>
            <a:off x="1504281" y="958843"/>
            <a:ext cx="1607213" cy="3204997"/>
            <a:chOff x="2487400" y="238125"/>
            <a:chExt cx="2621025" cy="5226675"/>
          </a:xfrm>
        </p:grpSpPr>
        <p:sp>
          <p:nvSpPr>
            <p:cNvPr id="948" name="Google Shape;948;p113"/>
            <p:cNvSpPr/>
            <p:nvPr/>
          </p:nvSpPr>
          <p:spPr>
            <a:xfrm>
              <a:off x="2487400" y="238125"/>
              <a:ext cx="2621025" cy="5226675"/>
            </a:xfrm>
            <a:custGeom>
              <a:rect b="b" l="l" r="r" t="t"/>
              <a:pathLst>
                <a:path extrusionOk="0" h="209067" w="104841">
                  <a:moveTo>
                    <a:pt x="88809" y="1142"/>
                  </a:moveTo>
                  <a:cubicBezTo>
                    <a:pt x="97330" y="1142"/>
                    <a:pt x="104270" y="8082"/>
                    <a:pt x="104270" y="16602"/>
                  </a:cubicBezTo>
                  <a:lnTo>
                    <a:pt x="104270" y="192025"/>
                  </a:lnTo>
                  <a:cubicBezTo>
                    <a:pt x="104270" y="200546"/>
                    <a:pt x="97330" y="207486"/>
                    <a:pt x="88809" y="207486"/>
                  </a:cubicBezTo>
                  <a:lnTo>
                    <a:pt x="16251" y="207486"/>
                  </a:lnTo>
                  <a:cubicBezTo>
                    <a:pt x="7730" y="207486"/>
                    <a:pt x="791" y="200546"/>
                    <a:pt x="791" y="192025"/>
                  </a:cubicBezTo>
                  <a:lnTo>
                    <a:pt x="791" y="16602"/>
                  </a:lnTo>
                  <a:cubicBezTo>
                    <a:pt x="791" y="8082"/>
                    <a:pt x="7730" y="1142"/>
                    <a:pt x="16251" y="1142"/>
                  </a:cubicBezTo>
                  <a:close/>
                  <a:moveTo>
                    <a:pt x="15460" y="0"/>
                  </a:moveTo>
                  <a:cubicBezTo>
                    <a:pt x="6940" y="0"/>
                    <a:pt x="0" y="6940"/>
                    <a:pt x="0" y="15460"/>
                  </a:cubicBezTo>
                  <a:lnTo>
                    <a:pt x="0" y="193606"/>
                  </a:lnTo>
                  <a:cubicBezTo>
                    <a:pt x="0" y="202127"/>
                    <a:pt x="6940" y="209067"/>
                    <a:pt x="15460" y="209067"/>
                  </a:cubicBezTo>
                  <a:lnTo>
                    <a:pt x="89380" y="209067"/>
                  </a:lnTo>
                  <a:cubicBezTo>
                    <a:pt x="97901" y="209067"/>
                    <a:pt x="104841" y="202127"/>
                    <a:pt x="104841" y="193606"/>
                  </a:cubicBezTo>
                  <a:lnTo>
                    <a:pt x="104841" y="15460"/>
                  </a:lnTo>
                  <a:cubicBezTo>
                    <a:pt x="104841" y="6940"/>
                    <a:pt x="97901" y="0"/>
                    <a:pt x="89380" y="0"/>
                  </a:cubicBezTo>
                  <a:close/>
                </a:path>
              </a:pathLst>
            </a:custGeom>
            <a:solidFill>
              <a:srgbClr val="81828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13"/>
            <p:cNvSpPr/>
            <p:nvPr/>
          </p:nvSpPr>
          <p:spPr>
            <a:xfrm>
              <a:off x="3766600" y="5195775"/>
              <a:ext cx="67000" cy="64800"/>
            </a:xfrm>
            <a:custGeom>
              <a:rect b="b" l="l" r="r" t="t"/>
              <a:pathLst>
                <a:path extrusionOk="0" h="2592" w="2680">
                  <a:moveTo>
                    <a:pt x="1" y="0"/>
                  </a:moveTo>
                  <a:lnTo>
                    <a:pt x="1" y="2591"/>
                  </a:lnTo>
                  <a:lnTo>
                    <a:pt x="2680" y="2591"/>
                  </a:lnTo>
                  <a:lnTo>
                    <a:pt x="2680" y="0"/>
                  </a:ln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13"/>
            <p:cNvSpPr/>
            <p:nvPr/>
          </p:nvSpPr>
          <p:spPr>
            <a:xfrm>
              <a:off x="2507150" y="266650"/>
              <a:ext cx="2587000" cy="5158625"/>
            </a:xfrm>
            <a:custGeom>
              <a:rect b="b" l="l" r="r" t="t"/>
              <a:pathLst>
                <a:path extrusionOk="0" h="206345" w="10348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13"/>
            <p:cNvSpPr/>
            <p:nvPr/>
          </p:nvSpPr>
          <p:spPr>
            <a:xfrm>
              <a:off x="3505950" y="480600"/>
              <a:ext cx="567450" cy="35425"/>
            </a:xfrm>
            <a:custGeom>
              <a:rect b="b" l="l" r="r" t="t"/>
              <a:pathLst>
                <a:path extrusionOk="0" h="1417" w="22698">
                  <a:moveTo>
                    <a:pt x="909" y="0"/>
                  </a:moveTo>
                  <a:cubicBezTo>
                    <a:pt x="0" y="0"/>
                    <a:pt x="13" y="1417"/>
                    <a:pt x="946" y="1417"/>
                  </a:cubicBezTo>
                  <a:cubicBezTo>
                    <a:pt x="973" y="1417"/>
                    <a:pt x="1000" y="1415"/>
                    <a:pt x="1027" y="1413"/>
                  </a:cubicBezTo>
                  <a:lnTo>
                    <a:pt x="21671" y="1413"/>
                  </a:lnTo>
                  <a:cubicBezTo>
                    <a:pt x="21698" y="1415"/>
                    <a:pt x="21725" y="1417"/>
                    <a:pt x="21752" y="1417"/>
                  </a:cubicBezTo>
                  <a:cubicBezTo>
                    <a:pt x="22685" y="1417"/>
                    <a:pt x="22697" y="0"/>
                    <a:pt x="21789" y="0"/>
                  </a:cubicBezTo>
                  <a:cubicBezTo>
                    <a:pt x="21751" y="0"/>
                    <a:pt x="21712" y="3"/>
                    <a:pt x="21671" y="8"/>
                  </a:cubicBezTo>
                  <a:lnTo>
                    <a:pt x="1027" y="8"/>
                  </a:lnTo>
                  <a:cubicBezTo>
                    <a:pt x="986" y="3"/>
                    <a:pt x="947" y="0"/>
                    <a:pt x="909" y="0"/>
                  </a:cubicBezTo>
                  <a:close/>
                </a:path>
              </a:pathLst>
            </a:custGeom>
            <a:solidFill>
              <a:srgbClr val="5353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13"/>
            <p:cNvSpPr/>
            <p:nvPr/>
          </p:nvSpPr>
          <p:spPr>
            <a:xfrm>
              <a:off x="2967225" y="5182600"/>
              <a:ext cx="97750" cy="13200"/>
            </a:xfrm>
            <a:custGeom>
              <a:rect b="b" l="l" r="r" t="t"/>
              <a:pathLst>
                <a:path extrusionOk="0" h="528" w="3910">
                  <a:moveTo>
                    <a:pt x="1" y="0"/>
                  </a:moveTo>
                  <a:lnTo>
                    <a:pt x="1" y="527"/>
                  </a:lnTo>
                  <a:lnTo>
                    <a:pt x="3910" y="527"/>
                  </a:lnTo>
                  <a:lnTo>
                    <a:pt x="39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13"/>
            <p:cNvSpPr/>
            <p:nvPr/>
          </p:nvSpPr>
          <p:spPr>
            <a:xfrm>
              <a:off x="3756725" y="5184775"/>
              <a:ext cx="86775" cy="85675"/>
            </a:xfrm>
            <a:custGeom>
              <a:rect b="b" l="l" r="r" t="t"/>
              <a:pathLst>
                <a:path extrusionOk="0" h="3427" w="3471">
                  <a:moveTo>
                    <a:pt x="3075" y="440"/>
                  </a:moveTo>
                  <a:lnTo>
                    <a:pt x="3075" y="3031"/>
                  </a:lnTo>
                  <a:lnTo>
                    <a:pt x="396" y="3031"/>
                  </a:lnTo>
                  <a:lnTo>
                    <a:pt x="396" y="440"/>
                  </a:lnTo>
                  <a:close/>
                  <a:moveTo>
                    <a:pt x="220" y="1"/>
                  </a:moveTo>
                  <a:cubicBezTo>
                    <a:pt x="88" y="1"/>
                    <a:pt x="0" y="89"/>
                    <a:pt x="0" y="220"/>
                  </a:cubicBezTo>
                  <a:lnTo>
                    <a:pt x="0" y="3251"/>
                  </a:lnTo>
                  <a:cubicBezTo>
                    <a:pt x="0" y="3339"/>
                    <a:pt x="88" y="3427"/>
                    <a:pt x="220" y="3427"/>
                  </a:cubicBezTo>
                  <a:lnTo>
                    <a:pt x="3294" y="3427"/>
                  </a:lnTo>
                  <a:cubicBezTo>
                    <a:pt x="3382" y="3427"/>
                    <a:pt x="3470" y="3339"/>
                    <a:pt x="3470" y="3251"/>
                  </a:cubicBezTo>
                  <a:lnTo>
                    <a:pt x="3470" y="220"/>
                  </a:lnTo>
                  <a:cubicBezTo>
                    <a:pt x="3470" y="89"/>
                    <a:pt x="3382" y="1"/>
                    <a:pt x="32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13"/>
            <p:cNvSpPr/>
            <p:nvPr/>
          </p:nvSpPr>
          <p:spPr>
            <a:xfrm>
              <a:off x="4480325" y="5179850"/>
              <a:ext cx="50525" cy="102125"/>
            </a:xfrm>
            <a:custGeom>
              <a:rect b="b" l="l" r="r" t="t"/>
              <a:pathLst>
                <a:path extrusionOk="0" h="4085" w="2021">
                  <a:moveTo>
                    <a:pt x="1818" y="0"/>
                  </a:moveTo>
                  <a:cubicBezTo>
                    <a:pt x="1768" y="0"/>
                    <a:pt x="1714" y="22"/>
                    <a:pt x="1670" y="66"/>
                  </a:cubicBezTo>
                  <a:lnTo>
                    <a:pt x="264" y="1516"/>
                  </a:lnTo>
                  <a:cubicBezTo>
                    <a:pt x="88" y="1647"/>
                    <a:pt x="1" y="1823"/>
                    <a:pt x="45" y="2043"/>
                  </a:cubicBezTo>
                  <a:cubicBezTo>
                    <a:pt x="1" y="2262"/>
                    <a:pt x="88" y="2438"/>
                    <a:pt x="264" y="2614"/>
                  </a:cubicBezTo>
                  <a:lnTo>
                    <a:pt x="1670" y="4019"/>
                  </a:lnTo>
                  <a:cubicBezTo>
                    <a:pt x="1714" y="4063"/>
                    <a:pt x="1768" y="4085"/>
                    <a:pt x="1823" y="4085"/>
                  </a:cubicBezTo>
                  <a:cubicBezTo>
                    <a:pt x="1878" y="4085"/>
                    <a:pt x="1933" y="4063"/>
                    <a:pt x="1977" y="4019"/>
                  </a:cubicBezTo>
                  <a:cubicBezTo>
                    <a:pt x="2021" y="3931"/>
                    <a:pt x="2021" y="3799"/>
                    <a:pt x="1977" y="3712"/>
                  </a:cubicBezTo>
                  <a:lnTo>
                    <a:pt x="528" y="2306"/>
                  </a:lnTo>
                  <a:cubicBezTo>
                    <a:pt x="484" y="2218"/>
                    <a:pt x="440" y="2130"/>
                    <a:pt x="440" y="2043"/>
                  </a:cubicBezTo>
                  <a:cubicBezTo>
                    <a:pt x="440" y="1955"/>
                    <a:pt x="484" y="1867"/>
                    <a:pt x="528" y="1823"/>
                  </a:cubicBezTo>
                  <a:lnTo>
                    <a:pt x="1933" y="374"/>
                  </a:lnTo>
                  <a:cubicBezTo>
                    <a:pt x="2021" y="286"/>
                    <a:pt x="2021" y="154"/>
                    <a:pt x="1933" y="66"/>
                  </a:cubicBezTo>
                  <a:cubicBezTo>
                    <a:pt x="1911" y="22"/>
                    <a:pt x="1867" y="0"/>
                    <a:pt x="18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55" name="Google Shape;955;p113"/>
          <p:cNvPicPr preferRelativeResize="0"/>
          <p:nvPr/>
        </p:nvPicPr>
        <p:blipFill rotWithShape="1">
          <a:blip r:embed="rId3">
            <a:alphaModFix/>
          </a:blip>
          <a:srcRect b="19165" l="0" r="70476" t="0"/>
          <a:stretch/>
        </p:blipFill>
        <p:spPr>
          <a:xfrm>
            <a:off x="1458950" y="1200425"/>
            <a:ext cx="1607227" cy="27218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9" name="Shape 959"/>
        <p:cNvGrpSpPr/>
        <p:nvPr/>
      </p:nvGrpSpPr>
      <p:grpSpPr>
        <a:xfrm>
          <a:off x="0" y="0"/>
          <a:ext cx="0" cy="0"/>
          <a:chOff x="0" y="0"/>
          <a:chExt cx="0" cy="0"/>
        </a:xfrm>
      </p:grpSpPr>
      <p:sp>
        <p:nvSpPr>
          <p:cNvPr id="960" name="Google Shape;960;p114"/>
          <p:cNvSpPr txBox="1"/>
          <p:nvPr>
            <p:ph idx="4294967295" type="body"/>
          </p:nvPr>
        </p:nvSpPr>
        <p:spPr>
          <a:xfrm>
            <a:off x="464525" y="396525"/>
            <a:ext cx="77580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Os smartphones mantêm uma das mais importantes características das interfaces gráficas digitais, a profundidade, e faz isso através do gerenciamento do espaço-informação.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Quando usamos </a:t>
            </a:r>
            <a:r>
              <a:rPr b="1" lang="es" sz="1800">
                <a:solidFill>
                  <a:schemeClr val="lt1"/>
                </a:solidFill>
              </a:rPr>
              <a:t>múltiplos aplicativos simultaneamente</a:t>
            </a:r>
            <a:r>
              <a:rPr lang="es" sz="1800">
                <a:solidFill>
                  <a:schemeClr val="lt1"/>
                </a:solidFill>
              </a:rPr>
              <a:t>, por exemplo, os mecanismos que executamos para navegar entre as janelas denota a profundidade da interface, que simula um espaço maior que a tela do telefone.</a:t>
            </a:r>
            <a:endParaRPr sz="1800">
              <a:solidFill>
                <a:schemeClr val="lt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15"/>
          <p:cNvSpPr/>
          <p:nvPr/>
        </p:nvSpPr>
        <p:spPr>
          <a:xfrm>
            <a:off x="6869450" y="1262250"/>
            <a:ext cx="2619000" cy="26190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 name="Google Shape;966;p115"/>
          <p:cNvGrpSpPr/>
          <p:nvPr/>
        </p:nvGrpSpPr>
        <p:grpSpPr>
          <a:xfrm flipH="1" rot="10800000">
            <a:off x="256" y="1502305"/>
            <a:ext cx="3653800" cy="953428"/>
            <a:chOff x="4173650" y="2515975"/>
            <a:chExt cx="216413" cy="56475"/>
          </a:xfrm>
        </p:grpSpPr>
        <p:sp>
          <p:nvSpPr>
            <p:cNvPr id="967" name="Google Shape;967;p115"/>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15"/>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9" name="Google Shape;969;p115"/>
          <p:cNvSpPr txBox="1"/>
          <p:nvPr>
            <p:ph type="title"/>
          </p:nvPr>
        </p:nvSpPr>
        <p:spPr>
          <a:xfrm>
            <a:off x="4452000" y="406625"/>
            <a:ext cx="4106700" cy="2238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s" sz="2400"/>
              <a:t>interfaces podem produzir</a:t>
            </a:r>
            <a:r>
              <a:rPr lang="es" sz="2400"/>
              <a:t> atitudes culturais dist</a:t>
            </a:r>
            <a:r>
              <a:rPr lang="es" sz="2400">
                <a:highlight>
                  <a:srgbClr val="FFFFFF"/>
                </a:highlight>
              </a:rPr>
              <a:t>intas</a:t>
            </a:r>
            <a:r>
              <a:rPr b="0" lang="es" sz="2400">
                <a:highlight>
                  <a:srgbClr val="FFFFFF"/>
                </a:highlight>
              </a:rPr>
              <a:t> a</a:t>
            </a:r>
            <a:r>
              <a:rPr b="0" lang="es" sz="2400"/>
              <a:t> part</a:t>
            </a:r>
            <a:r>
              <a:rPr b="0" lang="es" sz="2400">
                <a:highlight>
                  <a:srgbClr val="FFFFFF"/>
                </a:highlight>
              </a:rPr>
              <a:t>ir de suas</a:t>
            </a:r>
            <a:r>
              <a:rPr b="0" lang="es" sz="2400"/>
              <a:t> </a:t>
            </a:r>
            <a:r>
              <a:rPr lang="es" sz="2400"/>
              <a:t>organizações</a:t>
            </a:r>
            <a:r>
              <a:rPr b="0" lang="es" sz="2400"/>
              <a:t> </a:t>
            </a:r>
            <a:r>
              <a:rPr b="0" lang="es" sz="2400">
                <a:highlight>
                  <a:srgbClr val="FFFFFF"/>
                </a:highlight>
              </a:rPr>
              <a:t>espaciais e</a:t>
            </a:r>
            <a:r>
              <a:rPr b="0" lang="es" sz="2400"/>
              <a:t> das informaçõ</a:t>
            </a:r>
            <a:r>
              <a:rPr b="0" lang="es" sz="2400">
                <a:highlight>
                  <a:srgbClr val="FFFFFF"/>
                </a:highlight>
              </a:rPr>
              <a:t>es que elas</a:t>
            </a:r>
            <a:r>
              <a:rPr b="0" lang="es" sz="2400"/>
              <a:t> veiculam </a:t>
            </a:r>
            <a:r>
              <a:rPr b="0" lang="es" sz="2400">
                <a:highlight>
                  <a:srgbClr val="FFFFFF"/>
                </a:highlight>
              </a:rPr>
              <a:t>ao usuário</a:t>
            </a:r>
            <a:r>
              <a:rPr b="0" lang="es" sz="2400"/>
              <a:t>.</a:t>
            </a:r>
            <a:endParaRPr b="0" sz="2400"/>
          </a:p>
        </p:txBody>
      </p:sp>
      <p:sp>
        <p:nvSpPr>
          <p:cNvPr id="970" name="Google Shape;970;p115"/>
          <p:cNvSpPr txBox="1"/>
          <p:nvPr/>
        </p:nvSpPr>
        <p:spPr>
          <a:xfrm>
            <a:off x="479300" y="1641975"/>
            <a:ext cx="15918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800">
                <a:solidFill>
                  <a:schemeClr val="lt1"/>
                </a:solidFill>
                <a:latin typeface="Montserrat"/>
                <a:ea typeface="Montserrat"/>
                <a:cs typeface="Montserrat"/>
                <a:sym typeface="Montserrat"/>
              </a:rPr>
              <a:t>Apple</a:t>
            </a:r>
            <a:endParaRPr b="1" sz="1800">
              <a:solidFill>
                <a:schemeClr val="lt1"/>
              </a:solidFill>
              <a:latin typeface="Montserrat"/>
              <a:ea typeface="Montserrat"/>
              <a:cs typeface="Montserrat"/>
              <a:sym typeface="Montserrat"/>
            </a:endParaRPr>
          </a:p>
          <a:p>
            <a:pPr indent="0" lvl="0" marL="0" rtl="0" algn="l">
              <a:spcBef>
                <a:spcPts val="0"/>
              </a:spcBef>
              <a:spcAft>
                <a:spcPts val="200"/>
              </a:spcAft>
              <a:buClr>
                <a:schemeClr val="dk1"/>
              </a:buClr>
              <a:buSzPts val="1100"/>
              <a:buFont typeface="Arial"/>
              <a:buNone/>
            </a:pPr>
            <a:r>
              <a:t/>
            </a:r>
            <a:endParaRPr sz="900">
              <a:solidFill>
                <a:schemeClr val="lt1"/>
              </a:solidFill>
              <a:latin typeface="Montserrat Light"/>
              <a:ea typeface="Montserrat Light"/>
              <a:cs typeface="Montserrat Light"/>
              <a:sym typeface="Montserrat Light"/>
            </a:endParaRPr>
          </a:p>
        </p:txBody>
      </p:sp>
      <p:grpSp>
        <p:nvGrpSpPr>
          <p:cNvPr id="971" name="Google Shape;971;p115"/>
          <p:cNvGrpSpPr/>
          <p:nvPr/>
        </p:nvGrpSpPr>
        <p:grpSpPr>
          <a:xfrm flipH="1" rot="10800000">
            <a:off x="256" y="2663903"/>
            <a:ext cx="3653800" cy="953428"/>
            <a:chOff x="4173650" y="2515975"/>
            <a:chExt cx="216413" cy="56475"/>
          </a:xfrm>
        </p:grpSpPr>
        <p:sp>
          <p:nvSpPr>
            <p:cNvPr id="972" name="Google Shape;972;p115"/>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448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15"/>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512D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115"/>
          <p:cNvGrpSpPr/>
          <p:nvPr/>
        </p:nvGrpSpPr>
        <p:grpSpPr>
          <a:xfrm flipH="1" rot="10800000">
            <a:off x="256" y="3825503"/>
            <a:ext cx="3653800" cy="953428"/>
            <a:chOff x="4173650" y="2515975"/>
            <a:chExt cx="216413" cy="56475"/>
          </a:xfrm>
        </p:grpSpPr>
        <p:sp>
          <p:nvSpPr>
            <p:cNvPr id="975" name="Google Shape;975;p115"/>
            <p:cNvSpPr/>
            <p:nvPr/>
          </p:nvSpPr>
          <p:spPr>
            <a:xfrm>
              <a:off x="4257138" y="2515975"/>
              <a:ext cx="132925" cy="56475"/>
            </a:xfrm>
            <a:custGeom>
              <a:rect b="b" l="l" r="r" t="t"/>
              <a:pathLst>
                <a:path extrusionOk="0" h="2259" w="5317">
                  <a:moveTo>
                    <a:pt x="1" y="1"/>
                  </a:moveTo>
                  <a:lnTo>
                    <a:pt x="1" y="2258"/>
                  </a:lnTo>
                  <a:lnTo>
                    <a:pt x="4191" y="2258"/>
                  </a:lnTo>
                  <a:cubicBezTo>
                    <a:pt x="4811" y="2258"/>
                    <a:pt x="5316" y="1753"/>
                    <a:pt x="5316" y="1126"/>
                  </a:cubicBezTo>
                  <a:cubicBezTo>
                    <a:pt x="5316" y="506"/>
                    <a:pt x="4811" y="1"/>
                    <a:pt x="4191" y="1"/>
                  </a:cubicBezTo>
                  <a:close/>
                </a:path>
              </a:pathLst>
            </a:cu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15"/>
            <p:cNvSpPr/>
            <p:nvPr/>
          </p:nvSpPr>
          <p:spPr>
            <a:xfrm>
              <a:off x="4173650" y="2515975"/>
              <a:ext cx="132925" cy="56475"/>
            </a:xfrm>
            <a:custGeom>
              <a:rect b="b" l="l" r="r" t="t"/>
              <a:pathLst>
                <a:path extrusionOk="0" h="2259" w="5317">
                  <a:moveTo>
                    <a:pt x="1" y="1"/>
                  </a:moveTo>
                  <a:lnTo>
                    <a:pt x="1" y="2258"/>
                  </a:lnTo>
                  <a:lnTo>
                    <a:pt x="4191" y="2258"/>
                  </a:lnTo>
                  <a:cubicBezTo>
                    <a:pt x="4812" y="2258"/>
                    <a:pt x="5316" y="1753"/>
                    <a:pt x="5316" y="1126"/>
                  </a:cubicBezTo>
                  <a:cubicBezTo>
                    <a:pt x="5316" y="506"/>
                    <a:pt x="4812" y="1"/>
                    <a:pt x="4191" y="1"/>
                  </a:cubicBezTo>
                  <a:close/>
                </a:path>
              </a:pathLst>
            </a:custGeom>
            <a:solidFill>
              <a:srgbClr val="FF57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115"/>
          <p:cNvSpPr txBox="1"/>
          <p:nvPr/>
        </p:nvSpPr>
        <p:spPr>
          <a:xfrm>
            <a:off x="479300" y="2803563"/>
            <a:ext cx="15918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800">
                <a:solidFill>
                  <a:schemeClr val="lt1"/>
                </a:solidFill>
                <a:latin typeface="Montserrat"/>
                <a:ea typeface="Montserrat"/>
                <a:cs typeface="Montserrat"/>
                <a:sym typeface="Montserrat"/>
              </a:rPr>
              <a:t>Microsoft</a:t>
            </a:r>
            <a:endParaRPr b="1" sz="1800">
              <a:solidFill>
                <a:schemeClr val="lt1"/>
              </a:solidFill>
              <a:latin typeface="Montserrat"/>
              <a:ea typeface="Montserrat"/>
              <a:cs typeface="Montserrat"/>
              <a:sym typeface="Montserrat"/>
            </a:endParaRPr>
          </a:p>
          <a:p>
            <a:pPr indent="0" lvl="0" marL="0" rtl="0" algn="l">
              <a:spcBef>
                <a:spcPts val="0"/>
              </a:spcBef>
              <a:spcAft>
                <a:spcPts val="200"/>
              </a:spcAft>
              <a:buClr>
                <a:schemeClr val="dk1"/>
              </a:buClr>
              <a:buSzPts val="1100"/>
              <a:buFont typeface="Arial"/>
              <a:buNone/>
            </a:pPr>
            <a:r>
              <a:t/>
            </a:r>
            <a:endParaRPr sz="900">
              <a:solidFill>
                <a:schemeClr val="lt1"/>
              </a:solidFill>
              <a:latin typeface="Montserrat Light"/>
              <a:ea typeface="Montserrat Light"/>
              <a:cs typeface="Montserrat Light"/>
              <a:sym typeface="Montserrat Light"/>
            </a:endParaRPr>
          </a:p>
        </p:txBody>
      </p:sp>
      <p:sp>
        <p:nvSpPr>
          <p:cNvPr id="978" name="Google Shape;978;p115"/>
          <p:cNvSpPr txBox="1"/>
          <p:nvPr/>
        </p:nvSpPr>
        <p:spPr>
          <a:xfrm>
            <a:off x="479300" y="3877650"/>
            <a:ext cx="1591800" cy="67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800">
                <a:solidFill>
                  <a:schemeClr val="lt1"/>
                </a:solidFill>
                <a:latin typeface="Montserrat"/>
                <a:ea typeface="Montserrat"/>
                <a:cs typeface="Montserrat"/>
                <a:sym typeface="Montserrat"/>
              </a:rPr>
              <a:t>Android</a:t>
            </a:r>
            <a:endParaRPr b="1" sz="1800">
              <a:solidFill>
                <a:schemeClr val="lt1"/>
              </a:solidFill>
              <a:latin typeface="Montserrat"/>
              <a:ea typeface="Montserrat"/>
              <a:cs typeface="Montserrat"/>
              <a:sym typeface="Montserrat"/>
            </a:endParaRPr>
          </a:p>
          <a:p>
            <a:pPr indent="0" lvl="0" marL="0" rtl="0" algn="l">
              <a:spcBef>
                <a:spcPts val="0"/>
              </a:spcBef>
              <a:spcAft>
                <a:spcPts val="200"/>
              </a:spcAft>
              <a:buClr>
                <a:schemeClr val="dk1"/>
              </a:buClr>
              <a:buSzPts val="1100"/>
              <a:buFont typeface="Arial"/>
              <a:buNone/>
            </a:pPr>
            <a:r>
              <a:t/>
            </a:r>
            <a:endParaRPr sz="900">
              <a:solidFill>
                <a:schemeClr val="lt1"/>
              </a:solidFill>
              <a:latin typeface="Montserrat Light"/>
              <a:ea typeface="Montserrat Light"/>
              <a:cs typeface="Montserrat Light"/>
              <a:sym typeface="Montserrat Light"/>
            </a:endParaRPr>
          </a:p>
        </p:txBody>
      </p:sp>
      <p:pic>
        <p:nvPicPr>
          <p:cNvPr id="979" name="Google Shape;979;p115"/>
          <p:cNvPicPr preferRelativeResize="0"/>
          <p:nvPr/>
        </p:nvPicPr>
        <p:blipFill>
          <a:blip r:embed="rId3">
            <a:alphaModFix/>
          </a:blip>
          <a:stretch>
            <a:fillRect/>
          </a:stretch>
        </p:blipFill>
        <p:spPr>
          <a:xfrm>
            <a:off x="2549624" y="1565676"/>
            <a:ext cx="674079" cy="674100"/>
          </a:xfrm>
          <a:prstGeom prst="rect">
            <a:avLst/>
          </a:prstGeom>
          <a:noFill/>
          <a:ln>
            <a:noFill/>
          </a:ln>
        </p:spPr>
      </p:pic>
      <p:pic>
        <p:nvPicPr>
          <p:cNvPr id="980" name="Google Shape;980;p115"/>
          <p:cNvPicPr preferRelativeResize="0"/>
          <p:nvPr/>
        </p:nvPicPr>
        <p:blipFill>
          <a:blip r:embed="rId4">
            <a:alphaModFix/>
          </a:blip>
          <a:stretch>
            <a:fillRect/>
          </a:stretch>
        </p:blipFill>
        <p:spPr>
          <a:xfrm>
            <a:off x="2448775" y="2670962"/>
            <a:ext cx="875750" cy="875750"/>
          </a:xfrm>
          <a:prstGeom prst="rect">
            <a:avLst/>
          </a:prstGeom>
          <a:noFill/>
          <a:ln>
            <a:noFill/>
          </a:ln>
        </p:spPr>
      </p:pic>
      <p:pic>
        <p:nvPicPr>
          <p:cNvPr id="981" name="Google Shape;981;p115"/>
          <p:cNvPicPr preferRelativeResize="0"/>
          <p:nvPr/>
        </p:nvPicPr>
        <p:blipFill>
          <a:blip r:embed="rId5">
            <a:alphaModFix/>
          </a:blip>
          <a:stretch>
            <a:fillRect/>
          </a:stretch>
        </p:blipFill>
        <p:spPr>
          <a:xfrm>
            <a:off x="2410625" y="3831450"/>
            <a:ext cx="953452" cy="9534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985" name="Shape 985"/>
        <p:cNvGrpSpPr/>
        <p:nvPr/>
      </p:nvGrpSpPr>
      <p:grpSpPr>
        <a:xfrm>
          <a:off x="0" y="0"/>
          <a:ext cx="0" cy="0"/>
          <a:chOff x="0" y="0"/>
          <a:chExt cx="0" cy="0"/>
        </a:xfrm>
      </p:grpSpPr>
      <p:sp>
        <p:nvSpPr>
          <p:cNvPr id="986" name="Google Shape;986;p116"/>
          <p:cNvSpPr txBox="1"/>
          <p:nvPr>
            <p:ph idx="4294967295" type="body"/>
          </p:nvPr>
        </p:nvSpPr>
        <p:spPr>
          <a:xfrm>
            <a:off x="464525" y="396525"/>
            <a:ext cx="82746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Depois do Macintosh, lançado em 1984, a interface gráfica dos computadores da Apple prezaram pela fluidez nessa comunicação, enquanto os PCs ainda conservavam a herança das linhas de comando e dos códigos mais complexos.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Daí nasceu a visão de que a Apple priorizava o trabalho artístico e visual nas suas aplicações. Mas essa visão ignora o fato de que a criação de imagens pode servir não necessariamente </a:t>
            </a:r>
            <a:r>
              <a:rPr b="1" lang="es" sz="1800">
                <a:solidFill>
                  <a:schemeClr val="lt1"/>
                </a:solidFill>
              </a:rPr>
              <a:t>como fim</a:t>
            </a:r>
            <a:r>
              <a:rPr lang="es" sz="1800">
                <a:solidFill>
                  <a:schemeClr val="lt1"/>
                </a:solidFill>
              </a:rPr>
              <a:t>, mas como </a:t>
            </a:r>
            <a:r>
              <a:rPr b="1" lang="es" sz="1800">
                <a:solidFill>
                  <a:schemeClr val="lt1"/>
                </a:solidFill>
              </a:rPr>
              <a:t>meio de comunicação</a:t>
            </a:r>
            <a:r>
              <a:rPr lang="es" sz="1800">
                <a:solidFill>
                  <a:schemeClr val="lt1"/>
                </a:solidFill>
              </a:rPr>
              <a:t> com o usuário.</a:t>
            </a:r>
            <a:endParaRPr sz="1800">
              <a:solidFill>
                <a:schemeClr val="lt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17"/>
          <p:cNvSpPr txBox="1"/>
          <p:nvPr>
            <p:ph type="title"/>
          </p:nvPr>
        </p:nvSpPr>
        <p:spPr>
          <a:xfrm>
            <a:off x="335550" y="1689050"/>
            <a:ext cx="8472900" cy="247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rPr b="0" lang="es"/>
              <a:t>Como a introdução de uma dimensão de profundidade produz uma</a:t>
            </a:r>
            <a:r>
              <a:rPr lang="es"/>
              <a:t> linguagem que cria ambientes?</a:t>
            </a:r>
            <a:endParaRPr b="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995" name="Shape 995"/>
        <p:cNvGrpSpPr/>
        <p:nvPr/>
      </p:nvGrpSpPr>
      <p:grpSpPr>
        <a:xfrm>
          <a:off x="0" y="0"/>
          <a:ext cx="0" cy="0"/>
          <a:chOff x="0" y="0"/>
          <a:chExt cx="0" cy="0"/>
        </a:xfrm>
      </p:grpSpPr>
      <p:sp>
        <p:nvSpPr>
          <p:cNvPr id="996" name="Google Shape;996;p118"/>
          <p:cNvSpPr txBox="1"/>
          <p:nvPr>
            <p:ph idx="4294967295" type="body"/>
          </p:nvPr>
        </p:nvSpPr>
        <p:spPr>
          <a:xfrm>
            <a:off x="464525" y="396525"/>
            <a:ext cx="82746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Podemos dizer que as interfaces, através da sua profundidade, podem ser mais do que ferramentas para produzir resultados pragmáticos.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Elas servem como </a:t>
            </a:r>
            <a:r>
              <a:rPr b="1" lang="es" sz="1800">
                <a:solidFill>
                  <a:schemeClr val="lt1"/>
                </a:solidFill>
              </a:rPr>
              <a:t>lugares de expressão</a:t>
            </a:r>
            <a:r>
              <a:rPr lang="es" sz="1800">
                <a:solidFill>
                  <a:schemeClr val="lt1"/>
                </a:solidFill>
              </a:rPr>
              <a:t>, de </a:t>
            </a:r>
            <a:r>
              <a:rPr b="1" lang="es" sz="1800">
                <a:solidFill>
                  <a:schemeClr val="lt1"/>
                </a:solidFill>
              </a:rPr>
              <a:t>vivência</a:t>
            </a:r>
            <a:r>
              <a:rPr lang="es" sz="1800">
                <a:solidFill>
                  <a:schemeClr val="lt1"/>
                </a:solidFill>
              </a:rPr>
              <a:t> e </a:t>
            </a:r>
            <a:r>
              <a:rPr b="1" lang="es" sz="1800">
                <a:solidFill>
                  <a:schemeClr val="lt1"/>
                </a:solidFill>
              </a:rPr>
              <a:t>experiência</a:t>
            </a:r>
            <a:r>
              <a:rPr lang="es" sz="1800">
                <a:solidFill>
                  <a:schemeClr val="lt1"/>
                </a:solidFill>
              </a:rPr>
              <a:t>.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A internet torna isso evidente quando une pessoas através de seus ambientes digitais, mas mesmo um computador na década de 1980 servia como ambiente de criação e manifestação da cultura da época.</a:t>
            </a:r>
            <a:endParaRPr sz="1800">
              <a:solidFill>
                <a:schemeClr val="lt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9900"/>
        </a:solidFill>
      </p:bgPr>
    </p:bg>
    <p:spTree>
      <p:nvGrpSpPr>
        <p:cNvPr id="1000" name="Shape 1000"/>
        <p:cNvGrpSpPr/>
        <p:nvPr/>
      </p:nvGrpSpPr>
      <p:grpSpPr>
        <a:xfrm>
          <a:off x="0" y="0"/>
          <a:ext cx="0" cy="0"/>
          <a:chOff x="0" y="0"/>
          <a:chExt cx="0" cy="0"/>
        </a:xfrm>
      </p:grpSpPr>
      <p:grpSp>
        <p:nvGrpSpPr>
          <p:cNvPr id="1001" name="Google Shape;1001;p119"/>
          <p:cNvGrpSpPr/>
          <p:nvPr/>
        </p:nvGrpSpPr>
        <p:grpSpPr>
          <a:xfrm>
            <a:off x="1573556" y="1233522"/>
            <a:ext cx="2331137" cy="2185767"/>
            <a:chOff x="3590850" y="995400"/>
            <a:chExt cx="1943100" cy="3152700"/>
          </a:xfrm>
        </p:grpSpPr>
        <p:sp>
          <p:nvSpPr>
            <p:cNvPr id="1002" name="Google Shape;1002;p119"/>
            <p:cNvSpPr/>
            <p:nvPr/>
          </p:nvSpPr>
          <p:spPr>
            <a:xfrm>
              <a:off x="3595656" y="995400"/>
              <a:ext cx="1933500" cy="3152700"/>
            </a:xfrm>
            <a:prstGeom prst="rect">
              <a:avLst/>
            </a:prstGeom>
            <a:solidFill>
              <a:schemeClr val="lt1"/>
            </a:solidFill>
            <a:ln>
              <a:noFill/>
            </a:ln>
            <a:effectLst>
              <a:outerShdw blurRad="271463" rotWithShape="0" algn="bl" dir="384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19"/>
            <p:cNvSpPr/>
            <p:nvPr/>
          </p:nvSpPr>
          <p:spPr>
            <a:xfrm rot="5400000">
              <a:off x="3590850" y="995400"/>
              <a:ext cx="1943100" cy="1943100"/>
            </a:xfrm>
            <a:prstGeom prst="flowChartDelay">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119"/>
          <p:cNvGrpSpPr/>
          <p:nvPr/>
        </p:nvGrpSpPr>
        <p:grpSpPr>
          <a:xfrm>
            <a:off x="4475659" y="1224014"/>
            <a:ext cx="3071458" cy="2188811"/>
            <a:chOff x="6152350" y="995400"/>
            <a:chExt cx="1943100" cy="3592337"/>
          </a:xfrm>
        </p:grpSpPr>
        <p:sp>
          <p:nvSpPr>
            <p:cNvPr id="1005" name="Google Shape;1005;p119"/>
            <p:cNvSpPr/>
            <p:nvPr/>
          </p:nvSpPr>
          <p:spPr>
            <a:xfrm>
              <a:off x="6157144" y="1435037"/>
              <a:ext cx="1933500" cy="3152700"/>
            </a:xfrm>
            <a:prstGeom prst="rect">
              <a:avLst/>
            </a:prstGeom>
            <a:solidFill>
              <a:schemeClr val="lt1"/>
            </a:solidFill>
            <a:ln>
              <a:noFill/>
            </a:ln>
            <a:effectLst>
              <a:outerShdw blurRad="271463" rotWithShape="0" algn="bl" dir="384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19"/>
            <p:cNvSpPr/>
            <p:nvPr/>
          </p:nvSpPr>
          <p:spPr>
            <a:xfrm rot="5400000">
              <a:off x="6152350" y="995400"/>
              <a:ext cx="1943100" cy="1943100"/>
            </a:xfrm>
            <a:prstGeom prst="flowChartDelay">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7" name="Google Shape;1007;p119"/>
          <p:cNvSpPr txBox="1"/>
          <p:nvPr>
            <p:ph idx="4294967295" type="body"/>
          </p:nvPr>
        </p:nvSpPr>
        <p:spPr>
          <a:xfrm>
            <a:off x="1794575" y="1233525"/>
            <a:ext cx="1889100" cy="45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FFFFFF"/>
                </a:solidFill>
                <a:latin typeface="Montserrat"/>
                <a:ea typeface="Montserrat"/>
                <a:cs typeface="Montserrat"/>
                <a:sym typeface="Montserrat"/>
              </a:rPr>
              <a:t>Magic</a:t>
            </a:r>
            <a:endParaRPr b="1" sz="36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s" sz="3600">
                <a:solidFill>
                  <a:srgbClr val="FFFFFF"/>
                </a:solidFill>
                <a:latin typeface="Montserrat"/>
                <a:ea typeface="Montserrat"/>
                <a:cs typeface="Montserrat"/>
                <a:sym typeface="Montserrat"/>
              </a:rPr>
              <a:t>Cap</a:t>
            </a:r>
            <a:endParaRPr b="1" sz="3600">
              <a:solidFill>
                <a:srgbClr val="FFFFFF"/>
              </a:solidFill>
              <a:latin typeface="Montserrat"/>
              <a:ea typeface="Montserrat"/>
              <a:cs typeface="Montserrat"/>
              <a:sym typeface="Montserrat"/>
            </a:endParaRPr>
          </a:p>
        </p:txBody>
      </p:sp>
      <p:sp>
        <p:nvSpPr>
          <p:cNvPr id="1008" name="Google Shape;1008;p119"/>
          <p:cNvSpPr txBox="1"/>
          <p:nvPr>
            <p:ph idx="4294967295" type="body"/>
          </p:nvPr>
        </p:nvSpPr>
        <p:spPr>
          <a:xfrm>
            <a:off x="4722975" y="1157325"/>
            <a:ext cx="2605200" cy="45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FFFFFF"/>
                </a:solidFill>
                <a:latin typeface="Montserrat"/>
                <a:ea typeface="Montserrat"/>
                <a:cs typeface="Montserrat"/>
                <a:sym typeface="Montserrat"/>
              </a:rPr>
              <a:t>Microsoft</a:t>
            </a:r>
            <a:endParaRPr b="1" sz="36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s" sz="3600">
                <a:solidFill>
                  <a:srgbClr val="FFFFFF"/>
                </a:solidFill>
                <a:latin typeface="Montserrat"/>
                <a:ea typeface="Montserrat"/>
                <a:cs typeface="Montserrat"/>
                <a:sym typeface="Montserrat"/>
              </a:rPr>
              <a:t>Bob</a:t>
            </a:r>
            <a:endParaRPr b="1" sz="3600">
              <a:solidFill>
                <a:srgbClr val="FFFFFF"/>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255" name="Shape 255"/>
        <p:cNvGrpSpPr/>
        <p:nvPr/>
      </p:nvGrpSpPr>
      <p:grpSpPr>
        <a:xfrm>
          <a:off x="0" y="0"/>
          <a:ext cx="0" cy="0"/>
          <a:chOff x="0" y="0"/>
          <a:chExt cx="0" cy="0"/>
        </a:xfrm>
      </p:grpSpPr>
      <p:sp>
        <p:nvSpPr>
          <p:cNvPr id="256" name="Google Shape;256;p39"/>
          <p:cNvSpPr txBox="1"/>
          <p:nvPr/>
        </p:nvSpPr>
        <p:spPr>
          <a:xfrm>
            <a:off x="293687" y="375047"/>
            <a:ext cx="4416300" cy="4359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Font typeface="Nunito"/>
              <a:buNone/>
            </a:pPr>
            <a:r>
              <a:rPr b="1" i="0" lang="es" sz="3200" u="none">
                <a:solidFill>
                  <a:srgbClr val="FFFFFF"/>
                </a:solidFill>
                <a:latin typeface="Open Sans"/>
                <a:ea typeface="Open Sans"/>
                <a:cs typeface="Open Sans"/>
                <a:sym typeface="Open Sans"/>
              </a:rPr>
              <a:t>Percepção Olfativa</a:t>
            </a:r>
            <a:endParaRPr>
              <a:solidFill>
                <a:srgbClr val="FFFFFF"/>
              </a:solidFill>
              <a:latin typeface="Open Sans"/>
              <a:ea typeface="Open Sans"/>
              <a:cs typeface="Open Sans"/>
              <a:sym typeface="Open Sans"/>
            </a:endParaRPr>
          </a:p>
        </p:txBody>
      </p:sp>
      <p:pic>
        <p:nvPicPr>
          <p:cNvPr id="257" name="Google Shape;257;p39"/>
          <p:cNvPicPr preferRelativeResize="0"/>
          <p:nvPr/>
        </p:nvPicPr>
        <p:blipFill rotWithShape="1">
          <a:blip r:embed="rId3">
            <a:alphaModFix/>
          </a:blip>
          <a:srcRect b="0" l="0" r="0" t="0"/>
          <a:stretch/>
        </p:blipFill>
        <p:spPr>
          <a:xfrm>
            <a:off x="285750" y="1553765"/>
            <a:ext cx="3802200" cy="1982400"/>
          </a:xfrm>
          <a:prstGeom prst="rect">
            <a:avLst/>
          </a:prstGeom>
          <a:noFill/>
          <a:ln>
            <a:noFill/>
          </a:ln>
        </p:spPr>
      </p:pic>
      <p:sp>
        <p:nvSpPr>
          <p:cNvPr id="258" name="Google Shape;258;p39"/>
          <p:cNvSpPr txBox="1"/>
          <p:nvPr/>
        </p:nvSpPr>
        <p:spPr>
          <a:xfrm>
            <a:off x="4624387" y="375047"/>
            <a:ext cx="4515000" cy="435900"/>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Font typeface="Nunito"/>
              <a:buNone/>
            </a:pPr>
            <a:r>
              <a:rPr b="1" i="0" lang="es" sz="3200" u="none">
                <a:solidFill>
                  <a:srgbClr val="FFFFFF"/>
                </a:solidFill>
                <a:latin typeface="Open Sans"/>
                <a:ea typeface="Open Sans"/>
                <a:cs typeface="Open Sans"/>
                <a:sym typeface="Open Sans"/>
              </a:rPr>
              <a:t>Percepção Auditiva</a:t>
            </a:r>
            <a:endParaRPr>
              <a:solidFill>
                <a:srgbClr val="FFFFFF"/>
              </a:solidFill>
              <a:latin typeface="Open Sans"/>
              <a:ea typeface="Open Sans"/>
              <a:cs typeface="Open Sans"/>
              <a:sym typeface="Open Sans"/>
            </a:endParaRPr>
          </a:p>
        </p:txBody>
      </p:sp>
      <p:pic>
        <p:nvPicPr>
          <p:cNvPr id="259" name="Google Shape;259;p39"/>
          <p:cNvPicPr preferRelativeResize="0"/>
          <p:nvPr/>
        </p:nvPicPr>
        <p:blipFill rotWithShape="1">
          <a:blip r:embed="rId4">
            <a:alphaModFix/>
          </a:blip>
          <a:srcRect b="0" l="0" r="0" t="0"/>
          <a:stretch/>
        </p:blipFill>
        <p:spPr>
          <a:xfrm>
            <a:off x="4929187" y="964406"/>
            <a:ext cx="3357600" cy="3788700"/>
          </a:xfrm>
          <a:prstGeom prst="rect">
            <a:avLst/>
          </a:prstGeom>
          <a:noFill/>
          <a:ln>
            <a:noFill/>
          </a:ln>
        </p:spPr>
      </p:pic>
    </p:spTree>
  </p:cSld>
  <p:clrMapOvr>
    <a:masterClrMapping/>
  </p:clrMapOvr>
  <p:transition spd="med">
    <p:fade thruBlk="1"/>
  </p:transition>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E9900"/>
        </a:solidFill>
      </p:bgPr>
    </p:bg>
    <p:spTree>
      <p:nvGrpSpPr>
        <p:cNvPr id="1012" name="Shape 1012"/>
        <p:cNvGrpSpPr/>
        <p:nvPr/>
      </p:nvGrpSpPr>
      <p:grpSpPr>
        <a:xfrm>
          <a:off x="0" y="0"/>
          <a:ext cx="0" cy="0"/>
          <a:chOff x="0" y="0"/>
          <a:chExt cx="0" cy="0"/>
        </a:xfrm>
      </p:grpSpPr>
      <p:grpSp>
        <p:nvGrpSpPr>
          <p:cNvPr id="1013" name="Google Shape;1013;p120"/>
          <p:cNvGrpSpPr/>
          <p:nvPr/>
        </p:nvGrpSpPr>
        <p:grpSpPr>
          <a:xfrm>
            <a:off x="1573556" y="1233522"/>
            <a:ext cx="2331137" cy="2185767"/>
            <a:chOff x="3590850" y="995400"/>
            <a:chExt cx="1943100" cy="3152700"/>
          </a:xfrm>
        </p:grpSpPr>
        <p:sp>
          <p:nvSpPr>
            <p:cNvPr id="1014" name="Google Shape;1014;p120"/>
            <p:cNvSpPr/>
            <p:nvPr/>
          </p:nvSpPr>
          <p:spPr>
            <a:xfrm>
              <a:off x="3595656" y="995400"/>
              <a:ext cx="1933500" cy="3152700"/>
            </a:xfrm>
            <a:prstGeom prst="rect">
              <a:avLst/>
            </a:prstGeom>
            <a:solidFill>
              <a:schemeClr val="lt1"/>
            </a:solidFill>
            <a:ln>
              <a:noFill/>
            </a:ln>
            <a:effectLst>
              <a:outerShdw blurRad="271463" rotWithShape="0" algn="bl" dir="384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20"/>
            <p:cNvSpPr/>
            <p:nvPr/>
          </p:nvSpPr>
          <p:spPr>
            <a:xfrm rot="5400000">
              <a:off x="3590850" y="995400"/>
              <a:ext cx="1943100" cy="1943100"/>
            </a:xfrm>
            <a:prstGeom prst="flowChartDelay">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120"/>
          <p:cNvGrpSpPr/>
          <p:nvPr/>
        </p:nvGrpSpPr>
        <p:grpSpPr>
          <a:xfrm>
            <a:off x="4475659" y="1224014"/>
            <a:ext cx="3071458" cy="2188811"/>
            <a:chOff x="6152350" y="995400"/>
            <a:chExt cx="1943100" cy="3592337"/>
          </a:xfrm>
        </p:grpSpPr>
        <p:sp>
          <p:nvSpPr>
            <p:cNvPr id="1017" name="Google Shape;1017;p120"/>
            <p:cNvSpPr/>
            <p:nvPr/>
          </p:nvSpPr>
          <p:spPr>
            <a:xfrm>
              <a:off x="6157144" y="1435037"/>
              <a:ext cx="1933500" cy="3152700"/>
            </a:xfrm>
            <a:prstGeom prst="rect">
              <a:avLst/>
            </a:prstGeom>
            <a:solidFill>
              <a:schemeClr val="lt1"/>
            </a:solidFill>
            <a:ln>
              <a:noFill/>
            </a:ln>
            <a:effectLst>
              <a:outerShdw blurRad="271463" rotWithShape="0" algn="bl" dir="3840000" dist="7620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20"/>
            <p:cNvSpPr/>
            <p:nvPr/>
          </p:nvSpPr>
          <p:spPr>
            <a:xfrm rot="5400000">
              <a:off x="6152350" y="995400"/>
              <a:ext cx="1943100" cy="1943100"/>
            </a:xfrm>
            <a:prstGeom prst="flowChartDelay">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120"/>
          <p:cNvSpPr txBox="1"/>
          <p:nvPr>
            <p:ph idx="4294967295" type="body"/>
          </p:nvPr>
        </p:nvSpPr>
        <p:spPr>
          <a:xfrm>
            <a:off x="1794575" y="1233525"/>
            <a:ext cx="1889100" cy="45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FFFFFF"/>
                </a:solidFill>
                <a:latin typeface="Montserrat"/>
                <a:ea typeface="Montserrat"/>
                <a:cs typeface="Montserrat"/>
                <a:sym typeface="Montserrat"/>
              </a:rPr>
              <a:t>Magic</a:t>
            </a:r>
            <a:endParaRPr b="1" sz="36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s" sz="3600">
                <a:solidFill>
                  <a:srgbClr val="FFFFFF"/>
                </a:solidFill>
                <a:latin typeface="Montserrat"/>
                <a:ea typeface="Montserrat"/>
                <a:cs typeface="Montserrat"/>
                <a:sym typeface="Montserrat"/>
              </a:rPr>
              <a:t>Cap</a:t>
            </a:r>
            <a:endParaRPr b="1" sz="3600">
              <a:solidFill>
                <a:srgbClr val="FFFFFF"/>
              </a:solidFill>
              <a:latin typeface="Montserrat"/>
              <a:ea typeface="Montserrat"/>
              <a:cs typeface="Montserrat"/>
              <a:sym typeface="Montserrat"/>
            </a:endParaRPr>
          </a:p>
        </p:txBody>
      </p:sp>
      <p:sp>
        <p:nvSpPr>
          <p:cNvPr id="1020" name="Google Shape;1020;p120"/>
          <p:cNvSpPr txBox="1"/>
          <p:nvPr>
            <p:ph idx="4294967295" type="body"/>
          </p:nvPr>
        </p:nvSpPr>
        <p:spPr>
          <a:xfrm>
            <a:off x="4722975" y="1157325"/>
            <a:ext cx="2605200" cy="45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FFFFFF"/>
                </a:solidFill>
                <a:latin typeface="Montserrat"/>
                <a:ea typeface="Montserrat"/>
                <a:cs typeface="Montserrat"/>
                <a:sym typeface="Montserrat"/>
              </a:rPr>
              <a:t>Microsoft</a:t>
            </a:r>
            <a:endParaRPr b="1" sz="36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s" sz="3600">
                <a:solidFill>
                  <a:srgbClr val="FFFFFF"/>
                </a:solidFill>
                <a:latin typeface="Montserrat"/>
                <a:ea typeface="Montserrat"/>
                <a:cs typeface="Montserrat"/>
                <a:sym typeface="Montserrat"/>
              </a:rPr>
              <a:t>Bob</a:t>
            </a:r>
            <a:endParaRPr b="1" sz="3600">
              <a:solidFill>
                <a:srgbClr val="FFFFFF"/>
              </a:solidFill>
              <a:latin typeface="Montserrat"/>
              <a:ea typeface="Montserrat"/>
              <a:cs typeface="Montserrat"/>
              <a:sym typeface="Montserrat"/>
            </a:endParaRPr>
          </a:p>
        </p:txBody>
      </p:sp>
      <p:pic>
        <p:nvPicPr>
          <p:cNvPr id="1021" name="Google Shape;1021;p120"/>
          <p:cNvPicPr preferRelativeResize="0"/>
          <p:nvPr/>
        </p:nvPicPr>
        <p:blipFill>
          <a:blip r:embed="rId3">
            <a:alphaModFix/>
          </a:blip>
          <a:stretch>
            <a:fillRect/>
          </a:stretch>
        </p:blipFill>
        <p:spPr>
          <a:xfrm>
            <a:off x="93550" y="2722600"/>
            <a:ext cx="3543225" cy="2357275"/>
          </a:xfrm>
          <a:prstGeom prst="rect">
            <a:avLst/>
          </a:prstGeom>
          <a:noFill/>
          <a:ln>
            <a:noFill/>
          </a:ln>
        </p:spPr>
      </p:pic>
      <p:pic>
        <p:nvPicPr>
          <p:cNvPr id="1022" name="Google Shape;1022;p120"/>
          <p:cNvPicPr preferRelativeResize="0"/>
          <p:nvPr/>
        </p:nvPicPr>
        <p:blipFill>
          <a:blip r:embed="rId4">
            <a:alphaModFix/>
          </a:blip>
          <a:stretch>
            <a:fillRect/>
          </a:stretch>
        </p:blipFill>
        <p:spPr>
          <a:xfrm>
            <a:off x="5109900" y="2581550"/>
            <a:ext cx="3737421" cy="233590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1"/>
          <p:cNvSpPr txBox="1"/>
          <p:nvPr>
            <p:ph type="title"/>
          </p:nvPr>
        </p:nvSpPr>
        <p:spPr>
          <a:xfrm>
            <a:off x="335550" y="2197925"/>
            <a:ext cx="8472900" cy="48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sz="4800">
                <a:solidFill>
                  <a:schemeClr val="lt1"/>
                </a:solidFill>
                <a:latin typeface="Montserrat Light"/>
                <a:ea typeface="Montserrat Light"/>
                <a:cs typeface="Montserrat Light"/>
                <a:sym typeface="Montserrat Light"/>
              </a:rPr>
              <a:t>Organização do</a:t>
            </a:r>
            <a:r>
              <a:rPr b="1" lang="es" sz="4800">
                <a:solidFill>
                  <a:schemeClr val="lt1"/>
                </a:solidFill>
                <a:latin typeface="Montserrat"/>
                <a:ea typeface="Montserrat"/>
                <a:cs typeface="Montserrat"/>
                <a:sym typeface="Montserrat"/>
              </a:rPr>
              <a:t> </a:t>
            </a:r>
            <a:r>
              <a:rPr lang="es" sz="4800">
                <a:solidFill>
                  <a:schemeClr val="lt1"/>
                </a:solidFill>
              </a:rPr>
              <a:t>espaço-informação</a:t>
            </a:r>
            <a:endParaRPr b="1" sz="4800">
              <a:solidFill>
                <a:schemeClr val="lt1"/>
              </a:solidFill>
              <a:latin typeface="Montserrat"/>
              <a:ea typeface="Montserrat"/>
              <a:cs typeface="Montserrat"/>
              <a:sym typeface="Montserrat"/>
            </a:endParaRPr>
          </a:p>
        </p:txBody>
      </p:sp>
      <p:sp>
        <p:nvSpPr>
          <p:cNvPr id="1028" name="Google Shape;1028;p121"/>
          <p:cNvSpPr txBox="1"/>
          <p:nvPr>
            <p:ph idx="1" type="subTitle"/>
          </p:nvPr>
        </p:nvSpPr>
        <p:spPr>
          <a:xfrm>
            <a:off x="1280875" y="2551975"/>
            <a:ext cx="6582600" cy="39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2"/>
          <p:cNvSpPr/>
          <p:nvPr/>
        </p:nvSpPr>
        <p:spPr>
          <a:xfrm>
            <a:off x="5792863" y="1951000"/>
            <a:ext cx="564600" cy="564600"/>
          </a:xfrm>
          <a:prstGeom prst="ellipse">
            <a:avLst/>
          </a:prstGeom>
          <a:solidFill>
            <a:srgbClr val="FE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22"/>
          <p:cNvSpPr/>
          <p:nvPr/>
        </p:nvSpPr>
        <p:spPr>
          <a:xfrm>
            <a:off x="763663" y="1951000"/>
            <a:ext cx="564600" cy="5646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22"/>
          <p:cNvSpPr/>
          <p:nvPr/>
        </p:nvSpPr>
        <p:spPr>
          <a:xfrm>
            <a:off x="8028525" y="3674800"/>
            <a:ext cx="1645800" cy="1645800"/>
          </a:xfrm>
          <a:prstGeom prst="ellipse">
            <a:avLst/>
          </a:prstGeom>
          <a:solidFill>
            <a:srgbClr val="FF00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22"/>
          <p:cNvSpPr/>
          <p:nvPr/>
        </p:nvSpPr>
        <p:spPr>
          <a:xfrm>
            <a:off x="1061275" y="-369300"/>
            <a:ext cx="1645800" cy="1645800"/>
          </a:xfrm>
          <a:prstGeom prst="ellipse">
            <a:avLst/>
          </a:prstGeom>
          <a:solidFill>
            <a:srgbClr val="448A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22"/>
          <p:cNvSpPr txBox="1"/>
          <p:nvPr>
            <p:ph type="title"/>
          </p:nvPr>
        </p:nvSpPr>
        <p:spPr>
          <a:xfrm>
            <a:off x="1263550" y="178025"/>
            <a:ext cx="7295100" cy="48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0" lang="es" sz="2400">
                <a:highlight>
                  <a:srgbClr val="FFFFFF"/>
                </a:highlight>
              </a:rPr>
              <a:t>A org</a:t>
            </a:r>
            <a:r>
              <a:rPr b="0" lang="es" sz="2400"/>
              <a:t>anização do espaço-informação é um </a:t>
            </a:r>
            <a:r>
              <a:rPr b="0" lang="es" sz="2400">
                <a:highlight>
                  <a:srgbClr val="FFFFFF"/>
                </a:highlight>
              </a:rPr>
              <a:t>proces</a:t>
            </a:r>
            <a:r>
              <a:rPr b="0" lang="es" sz="2400"/>
              <a:t>so que depende diretamente da ação que o usuário faz dele</a:t>
            </a:r>
            <a:endParaRPr b="0" sz="2400"/>
          </a:p>
        </p:txBody>
      </p:sp>
      <p:sp>
        <p:nvSpPr>
          <p:cNvPr id="1038" name="Google Shape;1038;p122"/>
          <p:cNvSpPr/>
          <p:nvPr/>
        </p:nvSpPr>
        <p:spPr>
          <a:xfrm>
            <a:off x="3325888" y="1951000"/>
            <a:ext cx="564600" cy="564600"/>
          </a:xfrm>
          <a:prstGeom prst="ellipse">
            <a:avLst/>
          </a:prstGeom>
          <a:solidFill>
            <a:srgbClr val="981F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22"/>
          <p:cNvSpPr txBox="1"/>
          <p:nvPr>
            <p:ph idx="13" type="subTitle"/>
          </p:nvPr>
        </p:nvSpPr>
        <p:spPr>
          <a:xfrm>
            <a:off x="3546026" y="2428975"/>
            <a:ext cx="2189400" cy="5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latin typeface="Montserrat"/>
                <a:ea typeface="Montserrat"/>
                <a:cs typeface="Montserrat"/>
                <a:sym typeface="Montserrat"/>
              </a:rPr>
              <a:t>quais  espaços-informação podem ser construídos com diferentes combinações de metáforas visuais</a:t>
            </a:r>
            <a:endParaRPr b="1" sz="1800">
              <a:solidFill>
                <a:srgbClr val="434343"/>
              </a:solidFill>
              <a:latin typeface="Montserrat"/>
              <a:ea typeface="Montserrat"/>
              <a:cs typeface="Montserrat"/>
              <a:sym typeface="Montserrat"/>
            </a:endParaRPr>
          </a:p>
        </p:txBody>
      </p:sp>
      <p:sp>
        <p:nvSpPr>
          <p:cNvPr id="1040" name="Google Shape;1040;p122"/>
          <p:cNvSpPr txBox="1"/>
          <p:nvPr>
            <p:ph idx="15" type="subTitle"/>
          </p:nvPr>
        </p:nvSpPr>
        <p:spPr>
          <a:xfrm>
            <a:off x="6004425" y="2514300"/>
            <a:ext cx="2189400" cy="5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800">
                <a:solidFill>
                  <a:schemeClr val="dk1"/>
                </a:solidFill>
                <a:latin typeface="Arial"/>
                <a:ea typeface="Arial"/>
                <a:cs typeface="Arial"/>
                <a:sym typeface="Arial"/>
              </a:rPr>
              <a:t>que tipos de ações os usuários desempenham </a:t>
            </a:r>
            <a:endParaRPr b="1" sz="18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 sz="1800">
                <a:solidFill>
                  <a:schemeClr val="dk1"/>
                </a:solidFill>
                <a:latin typeface="Arial"/>
                <a:ea typeface="Arial"/>
                <a:cs typeface="Arial"/>
                <a:sym typeface="Arial"/>
              </a:rPr>
              <a:t>				</a:t>
            </a:r>
            <a:endParaRPr b="1" sz="18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 sz="1800">
                <a:solidFill>
                  <a:schemeClr val="dk1"/>
                </a:solidFill>
                <a:latin typeface="Arial"/>
                <a:ea typeface="Arial"/>
                <a:cs typeface="Arial"/>
                <a:sym typeface="Arial"/>
              </a:rPr>
              <a:t>			</a:t>
            </a:r>
            <a:endParaRPr b="1" sz="18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b="1" lang="es" sz="1800">
                <a:solidFill>
                  <a:schemeClr val="dk1"/>
                </a:solidFill>
                <a:latin typeface="Arial"/>
                <a:ea typeface="Arial"/>
                <a:cs typeface="Arial"/>
                <a:sym typeface="Arial"/>
              </a:rPr>
              <a:t>		</a:t>
            </a:r>
            <a:endParaRPr b="1" sz="1800">
              <a:solidFill>
                <a:schemeClr val="dk1"/>
              </a:solidFill>
              <a:latin typeface="Arial"/>
              <a:ea typeface="Arial"/>
              <a:cs typeface="Arial"/>
              <a:sym typeface="Arial"/>
            </a:endParaRPr>
          </a:p>
        </p:txBody>
      </p:sp>
      <p:sp>
        <p:nvSpPr>
          <p:cNvPr id="1041" name="Google Shape;1041;p122"/>
          <p:cNvSpPr txBox="1"/>
          <p:nvPr>
            <p:ph idx="7" type="subTitle"/>
          </p:nvPr>
        </p:nvSpPr>
        <p:spPr>
          <a:xfrm>
            <a:off x="985075" y="2514300"/>
            <a:ext cx="2189400" cy="5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800">
                <a:latin typeface="Montserrat"/>
                <a:ea typeface="Montserrat"/>
                <a:cs typeface="Montserrat"/>
                <a:sym typeface="Montserrat"/>
              </a:rPr>
              <a:t>reconhecer as unidades fundamentais da interface</a:t>
            </a:r>
            <a:endParaRPr b="1" sz="1800">
              <a:latin typeface="Montserrat"/>
              <a:ea typeface="Montserrat"/>
              <a:cs typeface="Montserrat"/>
              <a:sym typeface="Montserrat"/>
            </a:endParaRPr>
          </a:p>
          <a:p>
            <a:pPr indent="0" lvl="0" marL="0" rtl="0" algn="l">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1045" name="Shape 1045"/>
        <p:cNvGrpSpPr/>
        <p:nvPr/>
      </p:nvGrpSpPr>
      <p:grpSpPr>
        <a:xfrm>
          <a:off x="0" y="0"/>
          <a:ext cx="0" cy="0"/>
          <a:chOff x="0" y="0"/>
          <a:chExt cx="0" cy="0"/>
        </a:xfrm>
      </p:grpSpPr>
      <p:sp>
        <p:nvSpPr>
          <p:cNvPr id="1046" name="Google Shape;1046;p123"/>
          <p:cNvSpPr txBox="1"/>
          <p:nvPr>
            <p:ph idx="4294967295" type="body"/>
          </p:nvPr>
        </p:nvSpPr>
        <p:spPr>
          <a:xfrm>
            <a:off x="464525" y="396525"/>
            <a:ext cx="82746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b="1" lang="es" sz="1800">
                <a:solidFill>
                  <a:schemeClr val="lt1"/>
                </a:solidFill>
              </a:rPr>
              <a:t>Tipos de ação na interface</a:t>
            </a:r>
            <a:endParaRPr b="1"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rPr lang="es" sz="1800">
                <a:solidFill>
                  <a:schemeClr val="lt1"/>
                </a:solidFill>
              </a:rPr>
              <a:t>Hans Moravec (1988) trabalhando com robótica no MIT, percebeu que o comportamento exploratório é presente na natureza e executado pelos animais mais primitivos.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Clr>
                <a:schemeClr val="dk1"/>
              </a:buClr>
              <a:buSzPts val="1100"/>
              <a:buFont typeface="Arial"/>
              <a:buNone/>
            </a:pPr>
            <a:r>
              <a:rPr lang="es" sz="1800">
                <a:solidFill>
                  <a:schemeClr val="lt1"/>
                </a:solidFill>
              </a:rPr>
              <a:t>A partir disso, seu grupo no MIT começou a tentar simular esse comportamento em robôs. O que isso pode ter a ver com interface? Hans Moravec dividiu as </a:t>
            </a:r>
            <a:r>
              <a:rPr b="1" lang="es" sz="1800">
                <a:solidFill>
                  <a:schemeClr val="lt1"/>
                </a:solidFill>
              </a:rPr>
              <a:t>ações básicas</a:t>
            </a:r>
            <a:r>
              <a:rPr lang="es" sz="1800">
                <a:solidFill>
                  <a:schemeClr val="lt1"/>
                </a:solidFill>
              </a:rPr>
              <a:t> da exploração de ambientes, e é justamente isso que nos pode ser útil para pensar o mesmo tipo de comportamento nos ambientes simulados pelas interfaces gráficas.</a:t>
            </a:r>
            <a:endParaRPr sz="1800">
              <a:solidFill>
                <a:schemeClr val="lt1"/>
              </a:solidFill>
            </a:endParaRPr>
          </a:p>
          <a:p>
            <a:pPr indent="0" lvl="0" marL="0" rtl="0" algn="l">
              <a:spcBef>
                <a:spcPts val="0"/>
              </a:spcBef>
              <a:spcAft>
                <a:spcPts val="0"/>
              </a:spcAft>
              <a:buClr>
                <a:schemeClr val="dk1"/>
              </a:buClr>
              <a:buSzPts val="1100"/>
              <a:buFont typeface="Arial"/>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1050" name="Shape 1050"/>
        <p:cNvGrpSpPr/>
        <p:nvPr/>
      </p:nvGrpSpPr>
      <p:grpSpPr>
        <a:xfrm>
          <a:off x="0" y="0"/>
          <a:ext cx="0" cy="0"/>
          <a:chOff x="0" y="0"/>
          <a:chExt cx="0" cy="0"/>
        </a:xfrm>
      </p:grpSpPr>
      <p:sp>
        <p:nvSpPr>
          <p:cNvPr id="1051" name="Google Shape;1051;p124"/>
          <p:cNvSpPr txBox="1"/>
          <p:nvPr>
            <p:ph idx="4294967295" type="body"/>
          </p:nvPr>
        </p:nvSpPr>
        <p:spPr>
          <a:xfrm>
            <a:off x="464525" y="396525"/>
            <a:ext cx="82746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lt1"/>
                </a:solidFill>
              </a:rPr>
              <a:t>Movimento</a:t>
            </a:r>
            <a:endParaRPr b="1"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A primeira habilidade que compõe o comportamento exploratório é o movimento.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Moravec mostrou que a inteligência animal só pôde se desenvolver graças ao movimento. Seres vivos que não possuem essa capacidade, como as árvores, não desenvolveram qualquer coisa que possamos chamar de inteligência.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Mobilidade nos permite chegar a espaços com </a:t>
            </a:r>
            <a:r>
              <a:rPr b="1" lang="es" sz="1800">
                <a:solidFill>
                  <a:schemeClr val="lt1"/>
                </a:solidFill>
              </a:rPr>
              <a:t>informações novas</a:t>
            </a:r>
            <a:r>
              <a:rPr lang="es" sz="1800">
                <a:solidFill>
                  <a:schemeClr val="lt1"/>
                </a:solidFill>
              </a:rPr>
              <a:t>, que por suas vezes podem nos nutrir de forma positiva ou negativa. Só com o movimento podemos chegar às fontes de diferença necessárias para a realização de tarefas novas.</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nvGrpSpPr>
          <p:cNvPr id="1052" name="Google Shape;1052;p124"/>
          <p:cNvGrpSpPr/>
          <p:nvPr/>
        </p:nvGrpSpPr>
        <p:grpSpPr>
          <a:xfrm>
            <a:off x="8062747" y="320989"/>
            <a:ext cx="676378" cy="673343"/>
            <a:chOff x="-20199150" y="3693150"/>
            <a:chExt cx="306400" cy="305025"/>
          </a:xfrm>
        </p:grpSpPr>
        <p:sp>
          <p:nvSpPr>
            <p:cNvPr id="1053" name="Google Shape;1053;p12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2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2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2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2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2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1062" name="Shape 1062"/>
        <p:cNvGrpSpPr/>
        <p:nvPr/>
      </p:nvGrpSpPr>
      <p:grpSpPr>
        <a:xfrm>
          <a:off x="0" y="0"/>
          <a:ext cx="0" cy="0"/>
          <a:chOff x="0" y="0"/>
          <a:chExt cx="0" cy="0"/>
        </a:xfrm>
      </p:grpSpPr>
      <p:sp>
        <p:nvSpPr>
          <p:cNvPr id="1063" name="Google Shape;1063;p125"/>
          <p:cNvSpPr txBox="1"/>
          <p:nvPr>
            <p:ph idx="4294967295" type="body"/>
          </p:nvPr>
        </p:nvSpPr>
        <p:spPr>
          <a:xfrm>
            <a:off x="464525" y="396525"/>
            <a:ext cx="82746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lt1"/>
                </a:solidFill>
              </a:rPr>
              <a:t>Círculo de feedbacks</a:t>
            </a:r>
            <a:endParaRPr b="1"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A pista que o mapeamento de bits nos dá é que o movimento também foi a primeira habilidade desenvolvida na cultura da interface, com o mouse de Engelbart.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O círculo de feedbacks entre um ser humano, o mouse, o computador e a tela produziram a capacidade de representar a movimentação e a locomoção, as habilidades mais básicas e fundamentais da cultura da interface.</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grpSp>
        <p:nvGrpSpPr>
          <p:cNvPr id="1064" name="Google Shape;1064;p125"/>
          <p:cNvGrpSpPr/>
          <p:nvPr/>
        </p:nvGrpSpPr>
        <p:grpSpPr>
          <a:xfrm>
            <a:off x="8148072" y="3660614"/>
            <a:ext cx="676378" cy="673343"/>
            <a:chOff x="-20199150" y="3693150"/>
            <a:chExt cx="306400" cy="305025"/>
          </a:xfrm>
        </p:grpSpPr>
        <p:sp>
          <p:nvSpPr>
            <p:cNvPr id="1065" name="Google Shape;1065;p125"/>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25"/>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25"/>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25"/>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25"/>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25"/>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1" name="Google Shape;1071;p125"/>
          <p:cNvSpPr/>
          <p:nvPr/>
        </p:nvSpPr>
        <p:spPr>
          <a:xfrm>
            <a:off x="4741275" y="4346125"/>
            <a:ext cx="3339625" cy="680000"/>
          </a:xfrm>
          <a:custGeom>
            <a:rect b="b" l="l" r="r" t="t"/>
            <a:pathLst>
              <a:path extrusionOk="0" h="27200" w="133585">
                <a:moveTo>
                  <a:pt x="133585" y="0"/>
                </a:moveTo>
                <a:cubicBezTo>
                  <a:pt x="132366" y="3657"/>
                  <a:pt x="133423" y="20558"/>
                  <a:pt x="126272" y="21939"/>
                </a:cubicBezTo>
                <a:cubicBezTo>
                  <a:pt x="119122" y="23320"/>
                  <a:pt x="100920" y="7882"/>
                  <a:pt x="90682" y="8288"/>
                </a:cubicBezTo>
                <a:cubicBezTo>
                  <a:pt x="80444" y="8694"/>
                  <a:pt x="73537" y="22832"/>
                  <a:pt x="64843" y="24376"/>
                </a:cubicBezTo>
                <a:cubicBezTo>
                  <a:pt x="56149" y="25920"/>
                  <a:pt x="46886" y="17226"/>
                  <a:pt x="38516" y="17551"/>
                </a:cubicBezTo>
                <a:cubicBezTo>
                  <a:pt x="30147" y="17876"/>
                  <a:pt x="21045" y="24782"/>
                  <a:pt x="14626" y="26326"/>
                </a:cubicBezTo>
                <a:cubicBezTo>
                  <a:pt x="8207" y="27870"/>
                  <a:pt x="2438" y="26733"/>
                  <a:pt x="0" y="26814"/>
                </a:cubicBezTo>
              </a:path>
            </a:pathLst>
          </a:custGeom>
          <a:noFill/>
          <a:ln cap="flat" cmpd="sng" w="38100">
            <a:solidFill>
              <a:srgbClr val="FFFFFF"/>
            </a:solidFill>
            <a:prstDash val="dashDot"/>
            <a:round/>
            <a:headEnd len="med" w="med" type="none"/>
            <a:tailEnd len="med" w="med" type="none"/>
          </a:ln>
        </p:spPr>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1075" name="Shape 1075"/>
        <p:cNvGrpSpPr/>
        <p:nvPr/>
      </p:nvGrpSpPr>
      <p:grpSpPr>
        <a:xfrm>
          <a:off x="0" y="0"/>
          <a:ext cx="0" cy="0"/>
          <a:chOff x="0" y="0"/>
          <a:chExt cx="0" cy="0"/>
        </a:xfrm>
      </p:grpSpPr>
      <p:sp>
        <p:nvSpPr>
          <p:cNvPr id="1076" name="Google Shape;1076;p126"/>
          <p:cNvSpPr txBox="1"/>
          <p:nvPr>
            <p:ph idx="4294967295" type="body"/>
          </p:nvPr>
        </p:nvSpPr>
        <p:spPr>
          <a:xfrm>
            <a:off x="464525" y="165500"/>
            <a:ext cx="8274600" cy="43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rPr>
              <a:t>A habilidade de construir relações entre diferentes pontos do espaço é a </a:t>
            </a:r>
            <a:r>
              <a:rPr b="1" lang="es" sz="1800">
                <a:solidFill>
                  <a:schemeClr val="lt1"/>
                </a:solidFill>
              </a:rPr>
              <a:t>navegação</a:t>
            </a:r>
            <a:r>
              <a:rPr lang="es" sz="1800">
                <a:solidFill>
                  <a:schemeClr val="lt1"/>
                </a:solidFill>
              </a:rPr>
              <a:t>.  Navegar significa coordenar o próprio movimento para evitar ameaças, otimizar o trajeto e as ações que se precisa realizar no caminho. Obviamente não é coincidência que o verbo “</a:t>
            </a:r>
            <a:r>
              <a:rPr b="1" lang="es" sz="1800">
                <a:solidFill>
                  <a:schemeClr val="lt1"/>
                </a:solidFill>
              </a:rPr>
              <a:t>navegar</a:t>
            </a:r>
            <a:r>
              <a:rPr lang="es" sz="1800">
                <a:solidFill>
                  <a:schemeClr val="lt1"/>
                </a:solidFill>
              </a:rPr>
              <a:t>” é usado frequentemente para se referir à experiência de agir na internet.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E também não é coincidência que muitos sites, há alguns anos, possuíam “</a:t>
            </a:r>
            <a:r>
              <a:rPr b="1" lang="es" sz="1800">
                <a:solidFill>
                  <a:schemeClr val="lt1"/>
                </a:solidFill>
              </a:rPr>
              <a:t>mapas</a:t>
            </a:r>
            <a:r>
              <a:rPr lang="es" sz="1800">
                <a:solidFill>
                  <a:schemeClr val="lt1"/>
                </a:solidFill>
              </a:rPr>
              <a:t>” que esquematizavam as conexões entre as páginas, com a meta de facilitar o uso.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Hoje a maioria das interfaces procura construir esse </a:t>
            </a:r>
            <a:r>
              <a:rPr b="1" lang="es" sz="1800">
                <a:solidFill>
                  <a:schemeClr val="lt1"/>
                </a:solidFill>
              </a:rPr>
              <a:t>mapa de forma intuitiva</a:t>
            </a:r>
            <a:r>
              <a:rPr lang="es" sz="1800">
                <a:solidFill>
                  <a:schemeClr val="lt1"/>
                </a:solidFill>
              </a:rPr>
              <a:t>; elas são planejadas de modo a permitir que os usuários identifiquem as possibilidades de ação imediatamente e possam fazer o que desejam da forma mais </a:t>
            </a:r>
            <a:r>
              <a:rPr b="1" lang="es" sz="1800">
                <a:solidFill>
                  <a:schemeClr val="lt1"/>
                </a:solidFill>
              </a:rPr>
              <a:t>fluida</a:t>
            </a:r>
            <a:r>
              <a:rPr lang="es" sz="1800">
                <a:solidFill>
                  <a:schemeClr val="lt1"/>
                </a:solidFill>
              </a:rPr>
              <a:t>. Cada função de uma interface se posiciona em pontos do espaço- informação.</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sz="1800">
              <a:solidFill>
                <a:schemeClr val="lt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12DA8"/>
        </a:solidFill>
      </p:bgPr>
    </p:bg>
    <p:spTree>
      <p:nvGrpSpPr>
        <p:cNvPr id="1080" name="Shape 1080"/>
        <p:cNvGrpSpPr/>
        <p:nvPr/>
      </p:nvGrpSpPr>
      <p:grpSpPr>
        <a:xfrm>
          <a:off x="0" y="0"/>
          <a:ext cx="0" cy="0"/>
          <a:chOff x="0" y="0"/>
          <a:chExt cx="0" cy="0"/>
        </a:xfrm>
      </p:grpSpPr>
      <p:sp>
        <p:nvSpPr>
          <p:cNvPr id="1081" name="Google Shape;1081;p127"/>
          <p:cNvSpPr txBox="1"/>
          <p:nvPr>
            <p:ph idx="4294967295" type="body"/>
          </p:nvPr>
        </p:nvSpPr>
        <p:spPr>
          <a:xfrm>
            <a:off x="464525" y="396525"/>
            <a:ext cx="8274600" cy="41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800">
                <a:solidFill>
                  <a:schemeClr val="lt1"/>
                </a:solidFill>
              </a:rPr>
              <a:t>Reconhecimento e manipulação</a:t>
            </a:r>
            <a:endParaRPr b="1"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Outra tarefa importante do designer de interface é </a:t>
            </a:r>
            <a:r>
              <a:rPr b="1" lang="es" sz="1800">
                <a:solidFill>
                  <a:schemeClr val="lt1"/>
                </a:solidFill>
              </a:rPr>
              <a:t>mostrar ao usuário</a:t>
            </a:r>
            <a:r>
              <a:rPr lang="es" sz="1800">
                <a:solidFill>
                  <a:schemeClr val="lt1"/>
                </a:solidFill>
              </a:rPr>
              <a:t> o que é possível fazer naquele ambiente. Neste momento necessitamos da ação de </a:t>
            </a:r>
            <a:r>
              <a:rPr b="1" lang="es" sz="1800">
                <a:solidFill>
                  <a:schemeClr val="lt1"/>
                </a:solidFill>
              </a:rPr>
              <a:t>reconhecimento</a:t>
            </a:r>
            <a:r>
              <a:rPr lang="es" sz="1800">
                <a:solidFill>
                  <a:schemeClr val="lt1"/>
                </a:solidFill>
              </a:rPr>
              <a:t>.</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s" sz="1800">
                <a:solidFill>
                  <a:schemeClr val="lt1"/>
                </a:solidFill>
              </a:rPr>
              <a:t>E ao navegar geramos mudanças nas interfaces que interagimos, ou seja manipulamos aquele espaço-informação.</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t/>
            </a:r>
            <a:endParaRPr b="1" sz="1800">
              <a:solidFill>
                <a:schemeClr val="lt1"/>
              </a:solidFill>
            </a:endParaRPr>
          </a:p>
          <a:p>
            <a:pPr indent="0" lvl="0" marL="0" rtl="0" algn="l">
              <a:spcBef>
                <a:spcPts val="0"/>
              </a:spcBef>
              <a:spcAft>
                <a:spcPts val="0"/>
              </a:spcAft>
              <a:buNone/>
            </a:pPr>
            <a:r>
              <a:t/>
            </a:r>
            <a:endParaRPr b="1" sz="1800">
              <a:solidFill>
                <a:schemeClr val="lt1"/>
              </a:solidFill>
            </a:endParaRPr>
          </a:p>
        </p:txBody>
      </p:sp>
      <p:grpSp>
        <p:nvGrpSpPr>
          <p:cNvPr id="1082" name="Google Shape;1082;p127"/>
          <p:cNvGrpSpPr/>
          <p:nvPr/>
        </p:nvGrpSpPr>
        <p:grpSpPr>
          <a:xfrm>
            <a:off x="7115838" y="3346385"/>
            <a:ext cx="1074288" cy="1077044"/>
            <a:chOff x="4820425" y="1329900"/>
            <a:chExt cx="70175" cy="70350"/>
          </a:xfrm>
        </p:grpSpPr>
        <p:sp>
          <p:nvSpPr>
            <p:cNvPr id="1083" name="Google Shape;1083;p12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2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2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2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5722"/>
        </a:solidFill>
      </p:bgPr>
    </p:bg>
    <p:spTree>
      <p:nvGrpSpPr>
        <p:cNvPr id="1090" name="Shape 1090"/>
        <p:cNvGrpSpPr/>
        <p:nvPr/>
      </p:nvGrpSpPr>
      <p:grpSpPr>
        <a:xfrm>
          <a:off x="0" y="0"/>
          <a:ext cx="0" cy="0"/>
          <a:chOff x="0" y="0"/>
          <a:chExt cx="0" cy="0"/>
        </a:xfrm>
      </p:grpSpPr>
      <p:sp>
        <p:nvSpPr>
          <p:cNvPr id="1091" name="Google Shape;1091;p128"/>
          <p:cNvSpPr txBox="1"/>
          <p:nvPr>
            <p:ph idx="1" type="subTitle"/>
          </p:nvPr>
        </p:nvSpPr>
        <p:spPr>
          <a:xfrm>
            <a:off x="941450" y="2678200"/>
            <a:ext cx="7224900" cy="155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t>possibilidades de ação que cada elemento do ambiente informa a cada organismo.</a:t>
            </a:r>
            <a:endParaRPr sz="2400"/>
          </a:p>
          <a:p>
            <a:pPr indent="0" lvl="0" marL="0" rtl="0" algn="l">
              <a:spcBef>
                <a:spcPts val="0"/>
              </a:spcBef>
              <a:spcAft>
                <a:spcPts val="0"/>
              </a:spcAft>
              <a:buNone/>
            </a:pPr>
            <a:r>
              <a:rPr b="0" lang="es"/>
              <a:t>Através da forma dada a objetos, um certo tipo de ação possível.</a:t>
            </a:r>
            <a:endParaRPr b="0"/>
          </a:p>
        </p:txBody>
      </p:sp>
      <p:sp>
        <p:nvSpPr>
          <p:cNvPr id="1092" name="Google Shape;1092;p128"/>
          <p:cNvSpPr txBox="1"/>
          <p:nvPr>
            <p:ph type="title"/>
          </p:nvPr>
        </p:nvSpPr>
        <p:spPr>
          <a:xfrm>
            <a:off x="4484250" y="1639647"/>
            <a:ext cx="4206300" cy="652200"/>
          </a:xfrm>
          <a:prstGeom prst="rect">
            <a:avLst/>
          </a:prstGeom>
        </p:spPr>
        <p:txBody>
          <a:bodyPr anchorCtr="0" anchor="b" bIns="91425" lIns="90000" spcFirstLastPara="1" rIns="91425" wrap="square" tIns="91425">
            <a:noAutofit/>
          </a:bodyPr>
          <a:lstStyle/>
          <a:p>
            <a:pPr indent="0" lvl="0" marL="0" rtl="0" algn="r">
              <a:spcBef>
                <a:spcPts val="0"/>
              </a:spcBef>
              <a:spcAft>
                <a:spcPts val="0"/>
              </a:spcAft>
              <a:buNone/>
            </a:pPr>
            <a:r>
              <a:rPr lang="es">
                <a:latin typeface="Montserrat Light"/>
                <a:ea typeface="Montserrat Light"/>
                <a:cs typeface="Montserrat Light"/>
                <a:sym typeface="Montserrat Light"/>
              </a:rPr>
              <a:t>Affordances:</a:t>
            </a:r>
            <a:endParaRPr sz="3600">
              <a:solidFill>
                <a:schemeClr val="lt1"/>
              </a:solidFill>
              <a:latin typeface="Montserrat Light"/>
              <a:ea typeface="Montserrat Light"/>
              <a:cs typeface="Montserrat Light"/>
              <a:sym typeface="Montserrat Ligh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pic>
        <p:nvPicPr>
          <p:cNvPr id="1097" name="Google Shape;1097;p129"/>
          <p:cNvPicPr preferRelativeResize="0"/>
          <p:nvPr/>
        </p:nvPicPr>
        <p:blipFill>
          <a:blip r:embed="rId3">
            <a:alphaModFix/>
          </a:blip>
          <a:stretch>
            <a:fillRect/>
          </a:stretch>
        </p:blipFill>
        <p:spPr>
          <a:xfrm>
            <a:off x="2492575" y="152400"/>
            <a:ext cx="3907250"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ol Styl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